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Default Extension="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9" r:id="rId3"/>
    <p:sldId id="257" r:id="rId4"/>
    <p:sldId id="265" r:id="rId5"/>
    <p:sldId id="271" r:id="rId6"/>
    <p:sldId id="267" r:id="rId7"/>
    <p:sldId id="266" r:id="rId8"/>
    <p:sldId id="264" r:id="rId9"/>
    <p:sldId id="263" r:id="rId10"/>
    <p:sldId id="262" r:id="rId11"/>
    <p:sldId id="261" r:id="rId12"/>
    <p:sldId id="260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7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7E090-AFB2-4CA2-819E-DAB82965F9DF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26E61-30A6-488B-943B-188513F7B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039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6E61-30A6-488B-943B-188513F7B9C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132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17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661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M:\DOL\Publications\_images\DLR logos\2016\DLR-new-logo_vertical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45528"/>
          <a:stretch/>
        </p:blipFill>
        <p:spPr bwMode="auto">
          <a:xfrm>
            <a:off x="1981201" y="-983375"/>
            <a:ext cx="10259465" cy="74687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gradFill flip="none" rotWithShape="1">
            <a:gsLst>
              <a:gs pos="0">
                <a:srgbClr val="B3B2B1">
                  <a:alpha val="58000"/>
                </a:srgbClr>
              </a:gs>
              <a:gs pos="50000">
                <a:srgbClr val="B3B2B1">
                  <a:tint val="44500"/>
                  <a:satMod val="160000"/>
                </a:srgbClr>
              </a:gs>
              <a:gs pos="100000">
                <a:srgbClr val="B3B2B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4419600"/>
            <a:ext cx="3962400" cy="1066800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3" descr="M:\DOL\Publications\_images\DLR logos\2016\DLR-new-logo_vertic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12336"/>
          <a:stretch/>
        </p:blipFill>
        <p:spPr bwMode="auto">
          <a:xfrm>
            <a:off x="798286" y="1072614"/>
            <a:ext cx="3276600" cy="36590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99752" y="1592448"/>
            <a:ext cx="0" cy="3398386"/>
          </a:xfrm>
          <a:prstGeom prst="line">
            <a:avLst/>
          </a:prstGeom>
          <a:ln w="38100">
            <a:solidFill>
              <a:srgbClr val="F7B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876800" y="2130425"/>
            <a:ext cx="3581400" cy="1470025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529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:\DOL\Publications\_images\DLR logos\2016\DLR-new-logo_vertica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45528"/>
          <a:stretch/>
        </p:blipFill>
        <p:spPr bwMode="auto">
          <a:xfrm>
            <a:off x="1981201" y="-1143000"/>
            <a:ext cx="10259465" cy="77058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76200" y="0"/>
            <a:ext cx="9220200" cy="685799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lang="en-US" sz="4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1587500"/>
            <a:ext cx="0" cy="3398386"/>
          </a:xfrm>
          <a:prstGeom prst="line">
            <a:avLst/>
          </a:prstGeom>
          <a:ln w="38100">
            <a:solidFill>
              <a:srgbClr val="F7B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19378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983375"/>
            <a:ext cx="12240666" cy="7841375"/>
            <a:chOff x="0" y="-983375"/>
            <a:chExt cx="12240666" cy="7841375"/>
          </a:xfrm>
        </p:grpSpPr>
        <p:pic>
          <p:nvPicPr>
            <p:cNvPr id="8" name="Picture 3" descr="M:\DOL\Publications\_images\DLR logos\2016\DLR-new-logo_vertical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18" r="10101" b="45528"/>
            <a:stretch/>
          </p:blipFill>
          <p:spPr bwMode="auto">
            <a:xfrm>
              <a:off x="1981201" y="-983375"/>
              <a:ext cx="10259465" cy="746878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9220200" cy="6858000"/>
            </a:xfrm>
            <a:prstGeom prst="rect">
              <a:avLst/>
            </a:prstGeom>
            <a:gradFill flip="none" rotWithShape="1">
              <a:gsLst>
                <a:gs pos="0">
                  <a:srgbClr val="B3B2B1">
                    <a:alpha val="58000"/>
                  </a:srgbClr>
                </a:gs>
                <a:gs pos="50000">
                  <a:srgbClr val="B3B2B1">
                    <a:tint val="44500"/>
                    <a:satMod val="160000"/>
                  </a:srgbClr>
                </a:gs>
                <a:gs pos="100000">
                  <a:srgbClr val="B3B2B1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3" descr="M:\DOL\Publications\_images\DLR logos\2016\DLR-new-logo_vertical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18" r="10101" b="12336"/>
            <a:stretch/>
          </p:blipFill>
          <p:spPr bwMode="auto">
            <a:xfrm>
              <a:off x="798286" y="1072614"/>
              <a:ext cx="3276600" cy="365901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599752" y="1592448"/>
              <a:ext cx="0" cy="3398386"/>
            </a:xfrm>
            <a:prstGeom prst="line">
              <a:avLst/>
            </a:prstGeom>
            <a:ln w="38100">
              <a:solidFill>
                <a:srgbClr val="F7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267325"/>
            <a:ext cx="7772400" cy="1362075"/>
          </a:xfrm>
        </p:spPr>
        <p:txBody>
          <a:bodyPr anchor="t">
            <a:normAutofit/>
          </a:bodyPr>
          <a:lstStyle>
            <a:lvl1pPr algn="l">
              <a:defRPr lang="en-US" sz="4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957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M:\DOL\Publications\_images\DLR logos\2016\DLR-new-logo_vertica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45528"/>
          <a:stretch/>
        </p:blipFill>
        <p:spPr bwMode="auto">
          <a:xfrm>
            <a:off x="1981201" y="-1152649"/>
            <a:ext cx="10259465" cy="77058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-76200" y="0"/>
            <a:ext cx="9220200" cy="685799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587500"/>
            <a:ext cx="0" cy="3398386"/>
          </a:xfrm>
          <a:prstGeom prst="line">
            <a:avLst/>
          </a:prstGeom>
          <a:ln w="38100">
            <a:solidFill>
              <a:srgbClr val="F7B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4444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M:\DOL\Publications\_images\DLR logos\2016\DLR-new-logo_vertica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45528"/>
          <a:stretch/>
        </p:blipFill>
        <p:spPr bwMode="auto">
          <a:xfrm>
            <a:off x="1981201" y="-1152649"/>
            <a:ext cx="10259465" cy="77058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-76200" y="0"/>
            <a:ext cx="9220200" cy="685799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28600" y="1587500"/>
            <a:ext cx="0" cy="3398386"/>
          </a:xfrm>
          <a:prstGeom prst="line">
            <a:avLst/>
          </a:prstGeom>
          <a:ln w="38100">
            <a:solidFill>
              <a:srgbClr val="F7B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 algn="l">
              <a:defRPr lang="en-US" sz="4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620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-983375"/>
            <a:ext cx="12240666" cy="7841375"/>
            <a:chOff x="0" y="-983375"/>
            <a:chExt cx="12240666" cy="7841375"/>
          </a:xfrm>
        </p:grpSpPr>
        <p:pic>
          <p:nvPicPr>
            <p:cNvPr id="7" name="Picture 3" descr="M:\DOL\Publications\_images\DLR logos\2016\DLR-new-logo_vertical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18" r="10101" b="45528"/>
            <a:stretch/>
          </p:blipFill>
          <p:spPr bwMode="auto">
            <a:xfrm>
              <a:off x="1981201" y="-983375"/>
              <a:ext cx="10259465" cy="746878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0" y="0"/>
              <a:ext cx="9220200" cy="6858000"/>
            </a:xfrm>
            <a:prstGeom prst="rect">
              <a:avLst/>
            </a:prstGeom>
            <a:gradFill flip="none" rotWithShape="1">
              <a:gsLst>
                <a:gs pos="0">
                  <a:srgbClr val="B3B2B1">
                    <a:alpha val="58000"/>
                  </a:srgbClr>
                </a:gs>
                <a:gs pos="50000">
                  <a:srgbClr val="B3B2B1">
                    <a:tint val="44500"/>
                    <a:satMod val="160000"/>
                  </a:srgbClr>
                </a:gs>
                <a:gs pos="100000">
                  <a:srgbClr val="B3B2B1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3" descr="M:\DOL\Publications\_images\DLR logos\2016\DLR-new-logo_vertical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18" r="10101" b="12336"/>
            <a:stretch/>
          </p:blipFill>
          <p:spPr bwMode="auto">
            <a:xfrm>
              <a:off x="798286" y="1072614"/>
              <a:ext cx="3276600" cy="365901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599752" y="1592448"/>
              <a:ext cx="0" cy="3398386"/>
            </a:xfrm>
            <a:prstGeom prst="line">
              <a:avLst/>
            </a:prstGeom>
            <a:ln w="38100">
              <a:solidFill>
                <a:srgbClr val="F7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8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:\DOL\Publications\_images\DLR logos\2016\DLR-new-logo_vertical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45528"/>
          <a:stretch/>
        </p:blipFill>
        <p:spPr bwMode="auto">
          <a:xfrm>
            <a:off x="1981201" y="-983375"/>
            <a:ext cx="10259465" cy="74687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gradFill flip="none" rotWithShape="1">
            <a:gsLst>
              <a:gs pos="0">
                <a:srgbClr val="B3B2B1">
                  <a:alpha val="58000"/>
                </a:srgbClr>
              </a:gs>
              <a:gs pos="50000">
                <a:srgbClr val="B3B2B1">
                  <a:tint val="44500"/>
                  <a:satMod val="160000"/>
                </a:srgbClr>
              </a:gs>
              <a:gs pos="100000">
                <a:srgbClr val="B3B2B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 descr="M:\DOL\Publications\_images\DLR logos\2016\DLR-new-logo_vertic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12336"/>
          <a:stretch/>
        </p:blipFill>
        <p:spPr bwMode="auto">
          <a:xfrm>
            <a:off x="798286" y="1072614"/>
            <a:ext cx="3276600" cy="36590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599752" y="1592448"/>
            <a:ext cx="0" cy="3398386"/>
          </a:xfrm>
          <a:prstGeom prst="line">
            <a:avLst/>
          </a:prstGeom>
          <a:ln w="38100">
            <a:solidFill>
              <a:srgbClr val="F7B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8036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M:\DOL\Publications\_images\DLR logos\2016\DLR-new-logo_vertica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45528"/>
          <a:stretch/>
        </p:blipFill>
        <p:spPr bwMode="auto">
          <a:xfrm>
            <a:off x="1981201" y="-1143000"/>
            <a:ext cx="10259465" cy="77058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-76200" y="0"/>
            <a:ext cx="9220200" cy="685799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28600" y="1587500"/>
            <a:ext cx="0" cy="3398386"/>
          </a:xfrm>
          <a:prstGeom prst="line">
            <a:avLst/>
          </a:prstGeom>
          <a:ln w="38100">
            <a:solidFill>
              <a:srgbClr val="F7B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591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7347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M:\DOL\Publications\_images\DLR logos\2016\DLR-new-logo_vertica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45528"/>
          <a:stretch/>
        </p:blipFill>
        <p:spPr bwMode="auto">
          <a:xfrm>
            <a:off x="1981201" y="-1066800"/>
            <a:ext cx="10259465" cy="77058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-76200" y="0"/>
            <a:ext cx="9220200" cy="685799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28600" y="1587500"/>
            <a:ext cx="0" cy="3398386"/>
          </a:xfrm>
          <a:prstGeom prst="line">
            <a:avLst/>
          </a:prstGeom>
          <a:ln w="38100">
            <a:solidFill>
              <a:srgbClr val="F7B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 userDrawn="1"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79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M:\DOL\Publications\_images\DLR logos\2016\DLR-new-logo_vertica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45528"/>
          <a:stretch/>
        </p:blipFill>
        <p:spPr bwMode="auto">
          <a:xfrm>
            <a:off x="1981201" y="-1143000"/>
            <a:ext cx="10259465" cy="77058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-76200" y="0"/>
            <a:ext cx="9220200" cy="685799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587500"/>
            <a:ext cx="0" cy="3398386"/>
          </a:xfrm>
          <a:prstGeom prst="line">
            <a:avLst/>
          </a:prstGeom>
          <a:ln w="38100">
            <a:solidFill>
              <a:srgbClr val="F7B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 userDrawn="1"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670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M:\DOL\Publications\_images\DLR logos\2016\DLR-new-logo_vertica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10101" b="45528"/>
          <a:stretch/>
        </p:blipFill>
        <p:spPr bwMode="auto">
          <a:xfrm>
            <a:off x="1981201" y="-1076449"/>
            <a:ext cx="10259465" cy="77058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-76200" y="0"/>
            <a:ext cx="9220200" cy="685799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587500"/>
            <a:ext cx="0" cy="3398386"/>
          </a:xfrm>
          <a:prstGeom prst="line">
            <a:avLst/>
          </a:prstGeom>
          <a:ln w="38100">
            <a:solidFill>
              <a:srgbClr val="F7B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 userDrawn="1"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 userDrawn="1"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911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580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271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66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639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033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575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201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D8411-7228-44A0-990B-6F2A6D7601DA}" type="datetimeFigureOut">
              <a:rPr lang="en-US" smtClean="0"/>
              <a:pPr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8CB02-CA0A-42CF-B8CE-5E7C2C31F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65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8E73-5660-4C06-9311-33448D45B2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148F2-F2E2-43B4-A297-C851A3414C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17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400" b="1" kern="1200" dirty="0" smtClean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wav"/><Relationship Id="rId6" Type="http://schemas.openxmlformats.org/officeDocument/2006/relationships/image" Target="../media/image3.png"/><Relationship Id="rId5" Type="http://schemas.microsoft.com/office/2007/relationships/media" Target="../media/media1.wav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av"/><Relationship Id="rId6" Type="http://schemas.openxmlformats.org/officeDocument/2006/relationships/image" Target="../media/image3.png"/><Relationship Id="rId5" Type="http://schemas.microsoft.com/office/2007/relationships/media" Target="../media/media10.wav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5" Type="http://schemas.openxmlformats.org/officeDocument/2006/relationships/image" Target="../media/image3.png"/><Relationship Id="rId4" Type="http://schemas.microsoft.com/office/2007/relationships/media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6" Type="http://schemas.openxmlformats.org/officeDocument/2006/relationships/image" Target="../media/image3.png"/><Relationship Id="rId5" Type="http://schemas.microsoft.com/office/2007/relationships/media" Target="../media/media12.wav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av"/><Relationship Id="rId6" Type="http://schemas.microsoft.com/office/2007/relationships/media" Target="../media/media13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4.xml"/><Relationship Id="rId7" Type="http://schemas.microsoft.com/office/2007/relationships/media" Target="../media/media1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av"/><Relationship Id="rId6" Type="http://schemas.microsoft.com/office/2007/relationships/hdphoto" Target="../media/hdphoto2.wdp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6" Type="http://schemas.openxmlformats.org/officeDocument/2006/relationships/image" Target="../media/image3.png"/><Relationship Id="rId5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.xml"/><Relationship Id="rId7" Type="http://schemas.microsoft.com/office/2007/relationships/media" Target="../media/media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microsoft.com/office/2007/relationships/media" Target="../media/media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6" Type="http://schemas.openxmlformats.org/officeDocument/2006/relationships/image" Target="../media/image3.png"/><Relationship Id="rId5" Type="http://schemas.microsoft.com/office/2007/relationships/media" Target="../media/media5.wav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6" Type="http://schemas.microsoft.com/office/2007/relationships/media" Target="../media/media6.wav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6" Type="http://schemas.openxmlformats.org/officeDocument/2006/relationships/image" Target="../media/image3.png"/><Relationship Id="rId5" Type="http://schemas.microsoft.com/office/2007/relationships/media" Target="../media/media7.wav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6" Type="http://schemas.openxmlformats.org/officeDocument/2006/relationships/image" Target="../media/image20.jpeg"/><Relationship Id="rId5" Type="http://schemas.openxmlformats.org/officeDocument/2006/relationships/hyperlink" Target="http://www.google.com/url?sa=i&amp;rct=j&amp;q=&amp;esrc=s&amp;source=images&amp;cd=&amp;cad=rja&amp;uact=8&amp;ved=0CAcQjRxqFQoTCPrQsJ2NlcYCFZGUiAodrowA2g&amp;url=http://toothsoup.com/blog/2010/01/30/a-small-guide-to-software-you-can-use-to-write/&amp;ei=zI2AVfq6GJGpogSumYLQDQ&amp;psig=AFQjCNGArMZD8uGyxKtSjnKzssbkgXNzYQ&amp;ust=1434574658030591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19.jpeg"/><Relationship Id="rId9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9.xml"/><Relationship Id="rId7" Type="http://schemas.microsoft.com/office/2007/relationships/media" Target="../media/media9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0" y="1654175"/>
            <a:ext cx="3581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Career </a:t>
            </a:r>
            <a:r>
              <a:rPr lang="en-US" dirty="0"/>
              <a:t>Readiness Certificate ™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971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975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9319"/>
    </mc:Choice>
    <mc:Fallback>
      <p:transition spd="slow" advTm="2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62095">
            <a:off x="1956955" y="1914066"/>
            <a:ext cx="5027728" cy="357233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24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661"/>
    </mc:Choice>
    <mc:Fallback>
      <p:transition spd="slow" advTm="26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15041940"/>
              </p:ext>
            </p:extLst>
          </p:nvPr>
        </p:nvGraphicFramePr>
        <p:xfrm>
          <a:off x="457200" y="2362200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Applied Math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Workplace</a:t>
                      </a:r>
                      <a:r>
                        <a:rPr lang="en-US" baseline="0" dirty="0" smtClean="0"/>
                        <a:t> Documents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Graphic Literacy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Bronze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Silver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Platinum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6-7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6-7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6-7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63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488"/>
    </mc:Choice>
    <mc:Fallback>
      <p:transition spd="slow" advTm="3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27372">
            <a:off x="2197737" y="2070203"/>
            <a:ext cx="4875547" cy="34956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694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145"/>
    </mc:Choice>
    <mc:Fallback>
      <p:transition spd="slow" advTm="23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8600" y="1295400"/>
            <a:ext cx="4191000" cy="5495290"/>
            <a:chOff x="0" y="0"/>
            <a:chExt cx="4635610" cy="6257676"/>
          </a:xfrm>
        </p:grpSpPr>
        <p:pic>
          <p:nvPicPr>
            <p:cNvPr id="12" name="Pictur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939" t="10970" r="25958" b="9562"/>
            <a:stretch/>
          </p:blipFill>
          <p:spPr bwMode="auto">
            <a:xfrm>
              <a:off x="39757" y="0"/>
              <a:ext cx="4595853" cy="6257676"/>
            </a:xfrm>
            <a:prstGeom prst="rect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0" y="4047214"/>
              <a:ext cx="4635610" cy="1311965"/>
            </a:xfrm>
            <a:prstGeom prst="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4" name="Content Placeholder 13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0" t="7875" r="22466" b="12247"/>
          <a:stretch>
            <a:fillRect/>
          </a:stretch>
        </p:blipFill>
        <p:spPr bwMode="auto">
          <a:xfrm>
            <a:off x="4724400" y="1286511"/>
            <a:ext cx="4038600" cy="5495289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264544" y="4849533"/>
            <a:ext cx="4155056" cy="1152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00600" y="4419600"/>
            <a:ext cx="39624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913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433"/>
    </mc:Choice>
    <mc:Fallback>
      <p:transition spd="slow" advTm="18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1524000"/>
            <a:ext cx="4477614" cy="2238807"/>
          </a:xfrm>
          <a:prstGeom prst="rect">
            <a:avLst/>
          </a:prstGeom>
        </p:spPr>
      </p:pic>
      <p:pic>
        <p:nvPicPr>
          <p:cNvPr id="9" name="Content Placeholder 3"/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91" y="4343400"/>
            <a:ext cx="4505323" cy="2209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251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793"/>
    </mc:Choice>
    <mc:Fallback>
      <p:transition spd="slow" advTm="3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(NCRC)</a:t>
            </a:r>
            <a:endParaRPr lang="en-US" dirty="0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424612" cy="497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506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197"/>
    </mc:Choice>
    <mc:Fallback>
      <p:transition spd="slow" advTm="2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Career Readiness Certificate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112" y="1924844"/>
            <a:ext cx="58197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490663"/>
            <a:ext cx="58197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524000"/>
            <a:ext cx="6877050" cy="4584700"/>
          </a:xfrm>
          <a:prstGeom prst="rect">
            <a:avLst/>
          </a:prstGeom>
          <a:blipFill dpi="0" rotWithShape="1">
            <a:blip r:embed="rId6" cstate="print">
              <a:alphaModFix amt="72000"/>
            </a:blip>
            <a:srcRect/>
            <a:tile tx="0" ty="0" sx="100000" sy="100000" flip="none" algn="tl"/>
          </a:blipFill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616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320"/>
    </mc:Choice>
    <mc:Fallback>
      <p:transition spd="slow" advTm="1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prstClr val="black"/>
                </a:solidFill>
              </a:rPr>
              <a:t>National Career Readiness Certificate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8991">
            <a:off x="3484244" y="1410643"/>
            <a:ext cx="28003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99211">
            <a:off x="6771861" y="1210255"/>
            <a:ext cx="22669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58252">
            <a:off x="5911584" y="4159892"/>
            <a:ext cx="28289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48070">
            <a:off x="6175158" y="2912215"/>
            <a:ext cx="27241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52489">
            <a:off x="645144" y="2472587"/>
            <a:ext cx="26098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0772">
            <a:off x="110000" y="4809160"/>
            <a:ext cx="3179415" cy="18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3755">
            <a:off x="74935" y="1170260"/>
            <a:ext cx="2217593" cy="12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8381">
            <a:off x="6868652" y="5814215"/>
            <a:ext cx="21907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81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926"/>
    </mc:Choice>
    <mc:Fallback>
      <p:transition spd="slow" advTm="2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Career Readiness Certificate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Applied math</a:t>
            </a:r>
          </a:p>
          <a:p>
            <a:r>
              <a:rPr lang="en-US" dirty="0" smtClean="0"/>
              <a:t>Graphic literacy</a:t>
            </a:r>
          </a:p>
          <a:p>
            <a:r>
              <a:rPr lang="en-US" dirty="0" smtClean="0"/>
              <a:t>Workplace documents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61476"/>
            <a:ext cx="465171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31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258"/>
    </mc:Choice>
    <mc:Fallback>
      <p:transition spd="slow" advTm="4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2" descr="https://doe.sd.gov/pressroom/educationonline/2012/June/images/TFRiggs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6" t="3430" r="3302" b="19030"/>
          <a:stretch/>
        </p:blipFill>
        <p:spPr bwMode="auto">
          <a:xfrm rot="20905719">
            <a:off x="499905" y="2103430"/>
            <a:ext cx="3948503" cy="2365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0" y="182880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What are the assessments like?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382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366"/>
    </mc:Choice>
    <mc:Fallback>
      <p:transition spd="slow" advTm="1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/>
              <a:t>Applied Math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813" y="2971800"/>
            <a:ext cx="47537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45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042"/>
    </mc:Choice>
    <mc:Fallback>
      <p:transition spd="slow" advTm="1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/>
              <a:t>Graphic Literacy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41987" y="2037229"/>
            <a:ext cx="8209495" cy="4337464"/>
            <a:chOff x="441987" y="2037229"/>
            <a:chExt cx="8209495" cy="4337464"/>
          </a:xfrm>
        </p:grpSpPr>
        <p:pic>
          <p:nvPicPr>
            <p:cNvPr id="5" name="Picture 4" descr="floor plans are included in house blueprints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418846">
              <a:off x="5127846" y="3696727"/>
              <a:ext cx="3311228" cy="21806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 descr="http://toothsoup.com/blog/wp-content/uploads/2010/01/Software-pie-chart.jpg">
              <a:hlinkClick r:id="rId5"/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993" r="6260"/>
            <a:stretch/>
          </p:blipFill>
          <p:spPr bwMode="auto">
            <a:xfrm rot="20620871">
              <a:off x="441987" y="3512447"/>
              <a:ext cx="3118227" cy="24739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7" name="Picture 6" descr="map of South Dakota cities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470" y="3962400"/>
              <a:ext cx="3965990" cy="2412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602414">
              <a:off x="6280392" y="2037229"/>
              <a:ext cx="2371090" cy="304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827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242"/>
    </mc:Choice>
    <mc:Fallback>
      <p:transition spd="slow" advTm="1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Career Readiness </a:t>
            </a:r>
            <a:r>
              <a:rPr lang="en-US" dirty="0" smtClean="0"/>
              <a:t>Certificate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/>
              <a:t>Workplace Documents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1842" y="3165099"/>
            <a:ext cx="8384520" cy="2935358"/>
            <a:chOff x="361842" y="3165099"/>
            <a:chExt cx="8384520" cy="2935358"/>
          </a:xfrm>
        </p:grpSpPr>
        <p:pic>
          <p:nvPicPr>
            <p:cNvPr id="5" name="Picture 4" descr="http://artpreneur.org/wp-content/uploads/2014/11/employee_handbook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51022">
              <a:off x="4906181" y="3862817"/>
              <a:ext cx="3840181" cy="195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://www.philasug.org/images/binde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42" y="3866798"/>
              <a:ext cx="3810000" cy="194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://img.docstoccdn.com/thumb/orig/7407099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163864">
              <a:off x="3222892" y="3165099"/>
              <a:ext cx="2268230" cy="2935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829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862"/>
    </mc:Choice>
    <mc:Fallback>
      <p:transition spd="slow" advTm="12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On-screen Show (4:3)</PresentationFormat>
  <Paragraphs>54</Paragraphs>
  <Slides>14</Slides>
  <Notes>14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National Career Readiness Certificate ™</vt:lpstr>
      <vt:lpstr>National Career Readiness Certificate (NCRC)</vt:lpstr>
      <vt:lpstr>National Career Readiness Certificate </vt:lpstr>
      <vt:lpstr>National Career Readiness Certificate</vt:lpstr>
      <vt:lpstr>National Career Readiness Certificate </vt:lpstr>
      <vt:lpstr>National Career Readiness Certificate </vt:lpstr>
      <vt:lpstr>National Career Readiness Certificate </vt:lpstr>
      <vt:lpstr>National Career Readiness Certificate </vt:lpstr>
      <vt:lpstr>National Career Readiness Certificate </vt:lpstr>
      <vt:lpstr>National Career Readiness Certificate </vt:lpstr>
      <vt:lpstr>National Career Readiness Certificate </vt:lpstr>
      <vt:lpstr>National Career Readiness Certificate </vt:lpstr>
      <vt:lpstr>National Career Readiness Certificate </vt:lpstr>
      <vt:lpstr>National Career Readiness Certificate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2017-08-17T16:37:08Z</dcterms:created>
  <dcterms:modified xsi:type="dcterms:W3CDTF">2017-08-17T16:37:14Z</dcterms:modified>
</cp:coreProperties>
</file>