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9" r:id="rId1"/>
  </p:sldMasterIdLst>
  <p:notesMasterIdLst>
    <p:notesMasterId r:id="rId9"/>
  </p:notesMasterIdLst>
  <p:handoutMasterIdLst>
    <p:handoutMasterId r:id="rId10"/>
  </p:handoutMasterIdLst>
  <p:sldIdLst>
    <p:sldId id="292" r:id="rId2"/>
    <p:sldId id="289" r:id="rId3"/>
    <p:sldId id="286" r:id="rId4"/>
    <p:sldId id="284" r:id="rId5"/>
    <p:sldId id="285" r:id="rId6"/>
    <p:sldId id="290" r:id="rId7"/>
    <p:sldId id="276" r:id="rId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C"/>
    <a:srgbClr val="C8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84251-2CCB-475D-9498-0702229D5548}"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E2778D81-AB26-49CE-90EC-9BDF76C24574}">
      <dgm:prSet phldrT="[Text]" custT="1"/>
      <dgm:spPr>
        <a:solidFill>
          <a:schemeClr val="accent1">
            <a:lumMod val="60000"/>
            <a:lumOff val="40000"/>
          </a:schemeClr>
        </a:solidFill>
      </dgm:spPr>
      <dgm:t>
        <a:bodyPr/>
        <a:lstStyle/>
        <a:p>
          <a:r>
            <a:rPr lang="en-US" sz="4000" dirty="0" smtClean="0">
              <a:solidFill>
                <a:schemeClr val="tx2"/>
              </a:solidFill>
            </a:rPr>
            <a:t>Job Seeker</a:t>
          </a:r>
          <a:endParaRPr lang="en-US" sz="4000" dirty="0">
            <a:solidFill>
              <a:schemeClr val="tx2"/>
            </a:solidFill>
          </a:endParaRPr>
        </a:p>
      </dgm:t>
    </dgm:pt>
    <dgm:pt modelId="{6989AC73-3BCD-4DC3-9EE9-EB7168FC3E5E}" type="parTrans" cxnId="{AD24C8CE-17A4-442D-8D47-FAB0C14A57F4}">
      <dgm:prSet/>
      <dgm:spPr/>
      <dgm:t>
        <a:bodyPr/>
        <a:lstStyle/>
        <a:p>
          <a:endParaRPr lang="en-US">
            <a:solidFill>
              <a:schemeClr val="tx2"/>
            </a:solidFill>
          </a:endParaRPr>
        </a:p>
      </dgm:t>
    </dgm:pt>
    <dgm:pt modelId="{9DF47DBE-CD68-442B-BEE0-3DDB1B529E33}" type="sibTrans" cxnId="{AD24C8CE-17A4-442D-8D47-FAB0C14A57F4}">
      <dgm:prSet/>
      <dgm:spPr/>
      <dgm:t>
        <a:bodyPr/>
        <a:lstStyle/>
        <a:p>
          <a:endParaRPr lang="en-US">
            <a:solidFill>
              <a:schemeClr val="tx2"/>
            </a:solidFill>
          </a:endParaRPr>
        </a:p>
      </dgm:t>
    </dgm:pt>
    <dgm:pt modelId="{33945FD0-BCDC-4BD4-844B-CA089A04FFC7}">
      <dgm:prSet phldrT="[Text]" custT="1"/>
      <dgm:spPr>
        <a:solidFill>
          <a:schemeClr val="accent3">
            <a:lumMod val="75000"/>
          </a:schemeClr>
        </a:solidFill>
      </dgm:spPr>
      <dgm:t>
        <a:bodyPr/>
        <a:lstStyle/>
        <a:p>
          <a:r>
            <a:rPr lang="en-US" sz="2500" dirty="0" smtClean="0">
              <a:solidFill>
                <a:schemeClr val="tx2"/>
              </a:solidFill>
            </a:rPr>
            <a:t>DLR</a:t>
          </a:r>
          <a:endParaRPr lang="en-US" sz="2500" dirty="0">
            <a:solidFill>
              <a:schemeClr val="tx2"/>
            </a:solidFill>
          </a:endParaRPr>
        </a:p>
      </dgm:t>
    </dgm:pt>
    <dgm:pt modelId="{C990157D-394D-46E9-94B1-E4471F386127}" type="parTrans" cxnId="{6F7F20AD-0D21-43C9-A2AC-38D49AE9ED10}">
      <dgm:prSet/>
      <dgm:spPr/>
      <dgm:t>
        <a:bodyPr/>
        <a:lstStyle/>
        <a:p>
          <a:endParaRPr lang="en-US">
            <a:solidFill>
              <a:schemeClr val="tx2"/>
            </a:solidFill>
          </a:endParaRPr>
        </a:p>
      </dgm:t>
    </dgm:pt>
    <dgm:pt modelId="{291D3242-CFC9-49B2-B8D1-344D61050569}" type="sibTrans" cxnId="{6F7F20AD-0D21-43C9-A2AC-38D49AE9ED10}">
      <dgm:prSet/>
      <dgm:spPr/>
      <dgm:t>
        <a:bodyPr/>
        <a:lstStyle/>
        <a:p>
          <a:endParaRPr lang="en-US">
            <a:solidFill>
              <a:schemeClr val="tx2"/>
            </a:solidFill>
          </a:endParaRPr>
        </a:p>
      </dgm:t>
    </dgm:pt>
    <dgm:pt modelId="{9C0AED6B-CB3E-4CDB-93DC-A3745A3400FA}">
      <dgm:prSet phldrT="[Text]" custT="1"/>
      <dgm:spPr/>
      <dgm:t>
        <a:bodyPr/>
        <a:lstStyle/>
        <a:p>
          <a:endParaRPr lang="en-US" dirty="0"/>
        </a:p>
      </dgm:t>
    </dgm:pt>
    <dgm:pt modelId="{97A4A015-6DA4-4755-8EB9-B260E5CCC2A6}" type="parTrans" cxnId="{5A56D1EA-03CD-4EF2-9A7B-D625B089C56E}">
      <dgm:prSet/>
      <dgm:spPr/>
      <dgm:t>
        <a:bodyPr/>
        <a:lstStyle/>
        <a:p>
          <a:endParaRPr lang="en-US">
            <a:solidFill>
              <a:schemeClr val="tx2"/>
            </a:solidFill>
          </a:endParaRPr>
        </a:p>
      </dgm:t>
    </dgm:pt>
    <dgm:pt modelId="{80D1D8BC-DBC5-49D7-B7F5-2F1A887F6069}" type="sibTrans" cxnId="{5A56D1EA-03CD-4EF2-9A7B-D625B089C56E}">
      <dgm:prSet/>
      <dgm:spPr/>
      <dgm:t>
        <a:bodyPr/>
        <a:lstStyle/>
        <a:p>
          <a:endParaRPr lang="en-US">
            <a:solidFill>
              <a:schemeClr val="tx2"/>
            </a:solidFill>
          </a:endParaRPr>
        </a:p>
      </dgm:t>
    </dgm:pt>
    <dgm:pt modelId="{41B910D7-1F85-40D0-9155-1F4EC51A3835}">
      <dgm:prSet phldrT="[Text]" custT="1"/>
      <dgm:spPr>
        <a:solidFill>
          <a:schemeClr val="accent3">
            <a:lumMod val="75000"/>
          </a:schemeClr>
        </a:solidFill>
      </dgm:spPr>
      <dgm:t>
        <a:bodyPr/>
        <a:lstStyle/>
        <a:p>
          <a:r>
            <a:rPr lang="en-US" sz="1600" dirty="0" smtClean="0">
              <a:solidFill>
                <a:schemeClr val="tx2"/>
              </a:solidFill>
            </a:rPr>
            <a:t>Mentor</a:t>
          </a:r>
          <a:endParaRPr lang="en-US" sz="1600" dirty="0">
            <a:solidFill>
              <a:schemeClr val="tx2"/>
            </a:solidFill>
          </a:endParaRPr>
        </a:p>
      </dgm:t>
    </dgm:pt>
    <dgm:pt modelId="{BB85BB23-435A-4A00-A589-F59B1D04DDE8}" type="parTrans" cxnId="{33A74E4A-3877-46AD-BF9D-7B954FF13A43}">
      <dgm:prSet/>
      <dgm:spPr/>
      <dgm:t>
        <a:bodyPr/>
        <a:lstStyle/>
        <a:p>
          <a:endParaRPr lang="en-US">
            <a:solidFill>
              <a:schemeClr val="tx2"/>
            </a:solidFill>
          </a:endParaRPr>
        </a:p>
      </dgm:t>
    </dgm:pt>
    <dgm:pt modelId="{8CB9FAF5-1E3E-4E78-8630-4B6C359ECB2E}" type="sibTrans" cxnId="{33A74E4A-3877-46AD-BF9D-7B954FF13A43}">
      <dgm:prSet/>
      <dgm:spPr/>
      <dgm:t>
        <a:bodyPr/>
        <a:lstStyle/>
        <a:p>
          <a:endParaRPr lang="en-US">
            <a:solidFill>
              <a:schemeClr val="tx2"/>
            </a:solidFill>
          </a:endParaRPr>
        </a:p>
      </dgm:t>
    </dgm:pt>
    <dgm:pt modelId="{5D8F74C1-EAC0-480D-A18A-080B02CC597F}">
      <dgm:prSet phldrT="[Text]" custT="1"/>
      <dgm:spPr>
        <a:solidFill>
          <a:schemeClr val="accent3">
            <a:lumMod val="75000"/>
          </a:schemeClr>
        </a:solidFill>
      </dgm:spPr>
      <dgm:t>
        <a:bodyPr/>
        <a:lstStyle/>
        <a:p>
          <a:r>
            <a:rPr lang="en-US" sz="1600" dirty="0" smtClean="0">
              <a:solidFill>
                <a:schemeClr val="tx2"/>
              </a:solidFill>
            </a:rPr>
            <a:t>Worksite</a:t>
          </a:r>
          <a:endParaRPr lang="en-US" sz="1600" dirty="0">
            <a:solidFill>
              <a:schemeClr val="tx2"/>
            </a:solidFill>
          </a:endParaRPr>
        </a:p>
      </dgm:t>
    </dgm:pt>
    <dgm:pt modelId="{7FB3517D-9BF7-4CD0-92F8-2FE29309DF5E}" type="parTrans" cxnId="{37F25B6C-50E7-4D34-BF39-B8142E4FC51F}">
      <dgm:prSet/>
      <dgm:spPr/>
      <dgm:t>
        <a:bodyPr/>
        <a:lstStyle/>
        <a:p>
          <a:endParaRPr lang="en-US">
            <a:solidFill>
              <a:schemeClr val="tx2"/>
            </a:solidFill>
          </a:endParaRPr>
        </a:p>
      </dgm:t>
    </dgm:pt>
    <dgm:pt modelId="{F70E8A3A-CA53-4B7C-939D-4239D704FB01}" type="sibTrans" cxnId="{37F25B6C-50E7-4D34-BF39-B8142E4FC51F}">
      <dgm:prSet/>
      <dgm:spPr/>
      <dgm:t>
        <a:bodyPr/>
        <a:lstStyle/>
        <a:p>
          <a:endParaRPr lang="en-US">
            <a:solidFill>
              <a:schemeClr val="tx2"/>
            </a:solidFill>
          </a:endParaRPr>
        </a:p>
      </dgm:t>
    </dgm:pt>
    <dgm:pt modelId="{B2ED8C48-D66A-4066-9347-6C9D34043E0C}">
      <dgm:prSet phldrT="[Text]"/>
      <dgm:spPr/>
      <dgm:t>
        <a:bodyPr/>
        <a:lstStyle/>
        <a:p>
          <a:endParaRPr lang="en-US"/>
        </a:p>
      </dgm:t>
    </dgm:pt>
    <dgm:pt modelId="{AB7F3E1D-3783-41C9-822E-7C7F22CC9633}" type="parTrans" cxnId="{026A030D-BE2C-4EDA-A627-824BE8E101CC}">
      <dgm:prSet/>
      <dgm:spPr/>
      <dgm:t>
        <a:bodyPr/>
        <a:lstStyle/>
        <a:p>
          <a:endParaRPr lang="en-US">
            <a:solidFill>
              <a:schemeClr val="tx2"/>
            </a:solidFill>
          </a:endParaRPr>
        </a:p>
      </dgm:t>
    </dgm:pt>
    <dgm:pt modelId="{064B6311-D7E6-4506-A789-929D78A3162F}" type="sibTrans" cxnId="{026A030D-BE2C-4EDA-A627-824BE8E101CC}">
      <dgm:prSet/>
      <dgm:spPr/>
      <dgm:t>
        <a:bodyPr/>
        <a:lstStyle/>
        <a:p>
          <a:endParaRPr lang="en-US">
            <a:solidFill>
              <a:schemeClr val="tx2"/>
            </a:solidFill>
          </a:endParaRPr>
        </a:p>
      </dgm:t>
    </dgm:pt>
    <dgm:pt modelId="{4B26E909-2C39-4CFF-8CE9-2D56FEC9F3CB}">
      <dgm:prSet phldrT="[Text]" custLinFactNeighborX="-22152" custLinFactNeighborY="-15528"/>
      <dgm:spPr/>
      <dgm:t>
        <a:bodyPr/>
        <a:lstStyle/>
        <a:p>
          <a:endParaRPr lang="en-US"/>
        </a:p>
      </dgm:t>
    </dgm:pt>
    <dgm:pt modelId="{E4CA7415-6D23-490A-81F4-68E2287BDAB3}" type="parTrans" cxnId="{A04976C2-6EC1-4924-9087-54E370CE6814}">
      <dgm:prSet/>
      <dgm:spPr/>
      <dgm:t>
        <a:bodyPr/>
        <a:lstStyle/>
        <a:p>
          <a:endParaRPr lang="en-US">
            <a:solidFill>
              <a:schemeClr val="tx2"/>
            </a:solidFill>
          </a:endParaRPr>
        </a:p>
      </dgm:t>
    </dgm:pt>
    <dgm:pt modelId="{F44F4820-9878-42E8-B564-ABD0F2EFA834}" type="sibTrans" cxnId="{A04976C2-6EC1-4924-9087-54E370CE6814}">
      <dgm:prSet/>
      <dgm:spPr/>
      <dgm:t>
        <a:bodyPr/>
        <a:lstStyle/>
        <a:p>
          <a:endParaRPr lang="en-US">
            <a:solidFill>
              <a:schemeClr val="tx2"/>
            </a:solidFill>
          </a:endParaRPr>
        </a:p>
      </dgm:t>
    </dgm:pt>
    <dgm:pt modelId="{38503793-1D9D-4CCA-B2DC-73322489F0EF}">
      <dgm:prSet phldrT="[Text]"/>
      <dgm:spPr>
        <a:solidFill>
          <a:schemeClr val="accent3">
            <a:lumMod val="75000"/>
          </a:schemeClr>
        </a:solidFill>
      </dgm:spPr>
      <dgm:t>
        <a:bodyPr/>
        <a:lstStyle/>
        <a:p>
          <a:r>
            <a:rPr lang="en-US" dirty="0" smtClean="0">
              <a:solidFill>
                <a:schemeClr val="tx2"/>
              </a:solidFill>
            </a:rPr>
            <a:t>Counselor</a:t>
          </a:r>
          <a:endParaRPr lang="en-US" dirty="0">
            <a:solidFill>
              <a:schemeClr val="tx2"/>
            </a:solidFill>
          </a:endParaRPr>
        </a:p>
      </dgm:t>
    </dgm:pt>
    <dgm:pt modelId="{F24C6CE7-91C1-435F-8DB6-8FBE68160148}" type="parTrans" cxnId="{BEEA65CC-52AC-4E79-978C-F9BF91730A6D}">
      <dgm:prSet/>
      <dgm:spPr/>
      <dgm:t>
        <a:bodyPr/>
        <a:lstStyle/>
        <a:p>
          <a:endParaRPr lang="en-US">
            <a:solidFill>
              <a:schemeClr val="tx2"/>
            </a:solidFill>
          </a:endParaRPr>
        </a:p>
      </dgm:t>
    </dgm:pt>
    <dgm:pt modelId="{E8F6CAAD-8787-4B3A-A76E-F3CADEAA83C0}" type="sibTrans" cxnId="{BEEA65CC-52AC-4E79-978C-F9BF91730A6D}">
      <dgm:prSet/>
      <dgm:spPr/>
      <dgm:t>
        <a:bodyPr/>
        <a:lstStyle/>
        <a:p>
          <a:endParaRPr lang="en-US">
            <a:solidFill>
              <a:schemeClr val="tx2"/>
            </a:solidFill>
          </a:endParaRPr>
        </a:p>
      </dgm:t>
    </dgm:pt>
    <dgm:pt modelId="{B37DFBE5-0246-403B-8D69-DCC0B04C2185}">
      <dgm:prSet phldrT="[Text]" custT="1"/>
      <dgm:spPr>
        <a:solidFill>
          <a:schemeClr val="accent3">
            <a:lumMod val="75000"/>
          </a:schemeClr>
        </a:solidFill>
      </dgm:spPr>
      <dgm:t>
        <a:bodyPr/>
        <a:lstStyle/>
        <a:p>
          <a:r>
            <a:rPr lang="en-US" sz="1600" dirty="0" smtClean="0">
              <a:solidFill>
                <a:schemeClr val="tx2"/>
              </a:solidFill>
            </a:rPr>
            <a:t>Financial Support</a:t>
          </a:r>
          <a:endParaRPr lang="en-US" sz="1600" dirty="0">
            <a:solidFill>
              <a:schemeClr val="tx2"/>
            </a:solidFill>
          </a:endParaRPr>
        </a:p>
      </dgm:t>
    </dgm:pt>
    <dgm:pt modelId="{72F751C2-FE1D-4273-A197-851F4061D5F4}" type="parTrans" cxnId="{B0E698A5-4E8D-4DB0-8178-677D33C6DCD2}">
      <dgm:prSet/>
      <dgm:spPr/>
      <dgm:t>
        <a:bodyPr/>
        <a:lstStyle/>
        <a:p>
          <a:endParaRPr lang="en-US">
            <a:solidFill>
              <a:schemeClr val="tx2"/>
            </a:solidFill>
          </a:endParaRPr>
        </a:p>
      </dgm:t>
    </dgm:pt>
    <dgm:pt modelId="{497A741A-AD0F-4394-97A6-024589274D57}" type="sibTrans" cxnId="{B0E698A5-4E8D-4DB0-8178-677D33C6DCD2}">
      <dgm:prSet/>
      <dgm:spPr/>
      <dgm:t>
        <a:bodyPr/>
        <a:lstStyle/>
        <a:p>
          <a:endParaRPr lang="en-US">
            <a:solidFill>
              <a:schemeClr val="tx2"/>
            </a:solidFill>
          </a:endParaRPr>
        </a:p>
      </dgm:t>
    </dgm:pt>
    <dgm:pt modelId="{DDB2D63F-CC07-4C04-AB02-B63F8D508AFB}" type="pres">
      <dgm:prSet presAssocID="{B9484251-2CCB-475D-9498-0702229D5548}" presName="Name0" presStyleCnt="0">
        <dgm:presLayoutVars>
          <dgm:chMax val="1"/>
          <dgm:chPref val="1"/>
        </dgm:presLayoutVars>
      </dgm:prSet>
      <dgm:spPr/>
      <dgm:t>
        <a:bodyPr/>
        <a:lstStyle/>
        <a:p>
          <a:endParaRPr lang="en-US"/>
        </a:p>
      </dgm:t>
    </dgm:pt>
    <dgm:pt modelId="{DC71E289-4634-4D97-B478-2D2FC13D756A}" type="pres">
      <dgm:prSet presAssocID="{E2778D81-AB26-49CE-90EC-9BDF76C24574}" presName="Parent" presStyleLbl="node0" presStyleIdx="0" presStyleCnt="1">
        <dgm:presLayoutVars>
          <dgm:chMax val="5"/>
          <dgm:chPref val="5"/>
        </dgm:presLayoutVars>
      </dgm:prSet>
      <dgm:spPr/>
      <dgm:t>
        <a:bodyPr/>
        <a:lstStyle/>
        <a:p>
          <a:endParaRPr lang="en-US"/>
        </a:p>
      </dgm:t>
    </dgm:pt>
    <dgm:pt modelId="{5B1CF74B-9FEF-40ED-B084-79C89FA1B69B}" type="pres">
      <dgm:prSet presAssocID="{E2778D81-AB26-49CE-90EC-9BDF76C24574}" presName="Accent2" presStyleLbl="node1" presStyleIdx="0" presStyleCnt="19"/>
      <dgm:spPr/>
    </dgm:pt>
    <dgm:pt modelId="{46E44378-AF67-4EB4-B25E-F5910C929473}" type="pres">
      <dgm:prSet presAssocID="{E2778D81-AB26-49CE-90EC-9BDF76C24574}" presName="Accent3" presStyleLbl="node1" presStyleIdx="1" presStyleCnt="19"/>
      <dgm:spPr/>
    </dgm:pt>
    <dgm:pt modelId="{096BE712-3563-4DFD-86BF-A9A7061CA3DA}" type="pres">
      <dgm:prSet presAssocID="{E2778D81-AB26-49CE-90EC-9BDF76C24574}" presName="Accent4" presStyleLbl="node1" presStyleIdx="2" presStyleCnt="19"/>
      <dgm:spPr/>
    </dgm:pt>
    <dgm:pt modelId="{DF63E405-507F-434F-AEE2-10FF9FA47A8D}" type="pres">
      <dgm:prSet presAssocID="{E2778D81-AB26-49CE-90EC-9BDF76C24574}" presName="Accent5" presStyleLbl="node1" presStyleIdx="3" presStyleCnt="19"/>
      <dgm:spPr/>
    </dgm:pt>
    <dgm:pt modelId="{313B064D-2E53-4A60-A2C0-EA206CF9E2BF}" type="pres">
      <dgm:prSet presAssocID="{E2778D81-AB26-49CE-90EC-9BDF76C24574}" presName="Accent6" presStyleLbl="node1" presStyleIdx="4" presStyleCnt="19"/>
      <dgm:spPr/>
    </dgm:pt>
    <dgm:pt modelId="{8E2CCE74-F88F-446E-B431-96A18B2E7535}" type="pres">
      <dgm:prSet presAssocID="{33945FD0-BCDC-4BD4-844B-CA089A04FFC7}" presName="Child1" presStyleLbl="node1" presStyleIdx="5" presStyleCnt="19" custScaleX="123309" custScaleY="128597" custLinFactNeighborX="-17631" custLinFactNeighborY="-19601">
        <dgm:presLayoutVars>
          <dgm:chMax val="0"/>
          <dgm:chPref val="0"/>
        </dgm:presLayoutVars>
      </dgm:prSet>
      <dgm:spPr/>
      <dgm:t>
        <a:bodyPr/>
        <a:lstStyle/>
        <a:p>
          <a:endParaRPr lang="en-US"/>
        </a:p>
      </dgm:t>
    </dgm:pt>
    <dgm:pt modelId="{D71DC927-7CB6-4414-BB5A-AA5BDABB5758}" type="pres">
      <dgm:prSet presAssocID="{33945FD0-BCDC-4BD4-844B-CA089A04FFC7}" presName="Accent7" presStyleCnt="0"/>
      <dgm:spPr/>
    </dgm:pt>
    <dgm:pt modelId="{719D1E4A-D5C6-4048-81E6-C76171714BDD}" type="pres">
      <dgm:prSet presAssocID="{33945FD0-BCDC-4BD4-844B-CA089A04FFC7}" presName="AccentHold1" presStyleLbl="node1" presStyleIdx="6" presStyleCnt="19"/>
      <dgm:spPr/>
    </dgm:pt>
    <dgm:pt modelId="{783417A7-8D8D-4997-BBEA-D203570A3DDC}" type="pres">
      <dgm:prSet presAssocID="{33945FD0-BCDC-4BD4-844B-CA089A04FFC7}" presName="Accent8" presStyleCnt="0"/>
      <dgm:spPr/>
    </dgm:pt>
    <dgm:pt modelId="{AE7D962A-E2F1-49FE-8A27-A7AA5F7A09D3}" type="pres">
      <dgm:prSet presAssocID="{33945FD0-BCDC-4BD4-844B-CA089A04FFC7}" presName="AccentHold2" presStyleLbl="node1" presStyleIdx="7" presStyleCnt="19"/>
      <dgm:spPr/>
    </dgm:pt>
    <dgm:pt modelId="{58E6901A-2289-4BDA-8EB0-264A626E0CEC}" type="pres">
      <dgm:prSet presAssocID="{41B910D7-1F85-40D0-9155-1F4EC51A3835}" presName="Child2" presStyleLbl="node1" presStyleIdx="8" presStyleCnt="19" custScaleX="104337" custScaleY="101937">
        <dgm:presLayoutVars>
          <dgm:chMax val="0"/>
          <dgm:chPref val="0"/>
        </dgm:presLayoutVars>
      </dgm:prSet>
      <dgm:spPr/>
      <dgm:t>
        <a:bodyPr/>
        <a:lstStyle/>
        <a:p>
          <a:endParaRPr lang="en-US"/>
        </a:p>
      </dgm:t>
    </dgm:pt>
    <dgm:pt modelId="{CBCD29EA-6081-474E-A3A5-044A0DD1BF92}" type="pres">
      <dgm:prSet presAssocID="{41B910D7-1F85-40D0-9155-1F4EC51A3835}" presName="Accent9" presStyleCnt="0"/>
      <dgm:spPr/>
    </dgm:pt>
    <dgm:pt modelId="{92EAB455-C177-4535-9A53-170029E57BF9}" type="pres">
      <dgm:prSet presAssocID="{41B910D7-1F85-40D0-9155-1F4EC51A3835}" presName="AccentHold1" presStyleLbl="node1" presStyleIdx="9" presStyleCnt="19"/>
      <dgm:spPr/>
    </dgm:pt>
    <dgm:pt modelId="{642AB8CD-47E0-4BD3-A1BB-40DE39B1E71C}" type="pres">
      <dgm:prSet presAssocID="{41B910D7-1F85-40D0-9155-1F4EC51A3835}" presName="Accent10" presStyleCnt="0"/>
      <dgm:spPr/>
    </dgm:pt>
    <dgm:pt modelId="{13B19359-EFCD-418E-9935-25A9BDF47824}" type="pres">
      <dgm:prSet presAssocID="{41B910D7-1F85-40D0-9155-1F4EC51A3835}" presName="AccentHold2" presStyleLbl="node1" presStyleIdx="10" presStyleCnt="19"/>
      <dgm:spPr/>
    </dgm:pt>
    <dgm:pt modelId="{DF3428A2-F72D-4581-A11F-36AEE5D4BAC9}" type="pres">
      <dgm:prSet presAssocID="{41B910D7-1F85-40D0-9155-1F4EC51A3835}" presName="Accent11" presStyleCnt="0"/>
      <dgm:spPr/>
    </dgm:pt>
    <dgm:pt modelId="{0B96EA15-E59C-41E9-B910-AC50534A7564}" type="pres">
      <dgm:prSet presAssocID="{41B910D7-1F85-40D0-9155-1F4EC51A3835}" presName="AccentHold3" presStyleLbl="node1" presStyleIdx="11" presStyleCnt="19"/>
      <dgm:spPr/>
    </dgm:pt>
    <dgm:pt modelId="{74816832-7903-49F4-ABAF-13C8C0E99F80}" type="pres">
      <dgm:prSet presAssocID="{B37DFBE5-0246-403B-8D69-DCC0B04C2185}" presName="Child3" presStyleLbl="node1" presStyleIdx="12" presStyleCnt="19" custScaleX="104337" custScaleY="101937" custLinFactNeighborX="-49409" custLinFactNeighborY="46136">
        <dgm:presLayoutVars>
          <dgm:chMax val="0"/>
          <dgm:chPref val="0"/>
        </dgm:presLayoutVars>
      </dgm:prSet>
      <dgm:spPr/>
      <dgm:t>
        <a:bodyPr/>
        <a:lstStyle/>
        <a:p>
          <a:endParaRPr lang="en-US"/>
        </a:p>
      </dgm:t>
    </dgm:pt>
    <dgm:pt modelId="{4D1C5E15-C9A4-4050-873E-5366B9B18FE2}" type="pres">
      <dgm:prSet presAssocID="{B37DFBE5-0246-403B-8D69-DCC0B04C2185}" presName="Accent12" presStyleCnt="0"/>
      <dgm:spPr/>
    </dgm:pt>
    <dgm:pt modelId="{FEB7F1A8-7936-470B-9247-812ECC229876}" type="pres">
      <dgm:prSet presAssocID="{B37DFBE5-0246-403B-8D69-DCC0B04C2185}" presName="AccentHold1" presStyleLbl="node1" presStyleIdx="13" presStyleCnt="19"/>
      <dgm:spPr/>
    </dgm:pt>
    <dgm:pt modelId="{78FCD2A2-4C41-4C4A-99C6-4DC46925026D}" type="pres">
      <dgm:prSet presAssocID="{38503793-1D9D-4CCA-B2DC-73322489F0EF}" presName="Child4" presStyleLbl="node1" presStyleIdx="14" presStyleCnt="19">
        <dgm:presLayoutVars>
          <dgm:chMax val="0"/>
          <dgm:chPref val="0"/>
        </dgm:presLayoutVars>
      </dgm:prSet>
      <dgm:spPr/>
      <dgm:t>
        <a:bodyPr/>
        <a:lstStyle/>
        <a:p>
          <a:endParaRPr lang="en-US"/>
        </a:p>
      </dgm:t>
    </dgm:pt>
    <dgm:pt modelId="{E9F83690-C8A1-429D-98FD-91AEAB4BE4CF}" type="pres">
      <dgm:prSet presAssocID="{38503793-1D9D-4CCA-B2DC-73322489F0EF}" presName="Accent13" presStyleCnt="0"/>
      <dgm:spPr/>
    </dgm:pt>
    <dgm:pt modelId="{C1566EE4-AA6A-40D4-B68F-D8D4300EB9B4}" type="pres">
      <dgm:prSet presAssocID="{38503793-1D9D-4CCA-B2DC-73322489F0EF}" presName="AccentHold1" presStyleLbl="node1" presStyleIdx="15" presStyleCnt="19"/>
      <dgm:spPr/>
    </dgm:pt>
    <dgm:pt modelId="{A4DE9698-B248-4D8D-AB78-D0532316B0B2}" type="pres">
      <dgm:prSet presAssocID="{5D8F74C1-EAC0-480D-A18A-080B02CC597F}" presName="Child5" presStyleLbl="node1" presStyleIdx="16" presStyleCnt="19">
        <dgm:presLayoutVars>
          <dgm:chMax val="0"/>
          <dgm:chPref val="0"/>
        </dgm:presLayoutVars>
      </dgm:prSet>
      <dgm:spPr/>
      <dgm:t>
        <a:bodyPr/>
        <a:lstStyle/>
        <a:p>
          <a:endParaRPr lang="en-US"/>
        </a:p>
      </dgm:t>
    </dgm:pt>
    <dgm:pt modelId="{040C73F0-0809-43FC-9F62-8F0BFB06ECF3}" type="pres">
      <dgm:prSet presAssocID="{5D8F74C1-EAC0-480D-A18A-080B02CC597F}" presName="Accent15" presStyleCnt="0"/>
      <dgm:spPr/>
    </dgm:pt>
    <dgm:pt modelId="{3A4A2A9A-C66C-453C-8988-074B00D31260}" type="pres">
      <dgm:prSet presAssocID="{5D8F74C1-EAC0-480D-A18A-080B02CC597F}" presName="AccentHold2" presStyleLbl="node1" presStyleIdx="17" presStyleCnt="19"/>
      <dgm:spPr/>
    </dgm:pt>
    <dgm:pt modelId="{CF78A0DC-C604-4C91-A59F-4B3F6CC05264}" type="pres">
      <dgm:prSet presAssocID="{5D8F74C1-EAC0-480D-A18A-080B02CC597F}" presName="Accent16" presStyleCnt="0"/>
      <dgm:spPr/>
    </dgm:pt>
    <dgm:pt modelId="{155FC39A-D08E-43A8-ABC0-F2D360C0438B}" type="pres">
      <dgm:prSet presAssocID="{5D8F74C1-EAC0-480D-A18A-080B02CC597F}" presName="AccentHold3" presStyleLbl="node1" presStyleIdx="18" presStyleCnt="19"/>
      <dgm:spPr/>
    </dgm:pt>
  </dgm:ptLst>
  <dgm:cxnLst>
    <dgm:cxn modelId="{33A74E4A-3877-46AD-BF9D-7B954FF13A43}" srcId="{E2778D81-AB26-49CE-90EC-9BDF76C24574}" destId="{41B910D7-1F85-40D0-9155-1F4EC51A3835}" srcOrd="1" destOrd="0" parTransId="{BB85BB23-435A-4A00-A589-F59B1D04DDE8}" sibTransId="{8CB9FAF5-1E3E-4E78-8630-4B6C359ECB2E}"/>
    <dgm:cxn modelId="{5A56D1EA-03CD-4EF2-9A7B-D625B089C56E}" srcId="{E2778D81-AB26-49CE-90EC-9BDF76C24574}" destId="{9C0AED6B-CB3E-4CDB-93DC-A3745A3400FA}" srcOrd="5" destOrd="0" parTransId="{97A4A015-6DA4-4755-8EB9-B260E5CCC2A6}" sibTransId="{80D1D8BC-DBC5-49D7-B7F5-2F1A887F6069}"/>
    <dgm:cxn modelId="{026A030D-BE2C-4EDA-A627-824BE8E101CC}" srcId="{E2778D81-AB26-49CE-90EC-9BDF76C24574}" destId="{B2ED8C48-D66A-4066-9347-6C9D34043E0C}" srcOrd="6" destOrd="0" parTransId="{AB7F3E1D-3783-41C9-822E-7C7F22CC9633}" sibTransId="{064B6311-D7E6-4506-A789-929D78A3162F}"/>
    <dgm:cxn modelId="{BEEA65CC-52AC-4E79-978C-F9BF91730A6D}" srcId="{E2778D81-AB26-49CE-90EC-9BDF76C24574}" destId="{38503793-1D9D-4CCA-B2DC-73322489F0EF}" srcOrd="3" destOrd="0" parTransId="{F24C6CE7-91C1-435F-8DB6-8FBE68160148}" sibTransId="{E8F6CAAD-8787-4B3A-A76E-F3CADEAA83C0}"/>
    <dgm:cxn modelId="{D2F770A8-BDB1-479C-BD7B-A35756F2721F}" type="presOf" srcId="{5D8F74C1-EAC0-480D-A18A-080B02CC597F}" destId="{A4DE9698-B248-4D8D-AB78-D0532316B0B2}" srcOrd="0" destOrd="0" presId="urn:microsoft.com/office/officeart/2009/3/layout/CircleRelationship"/>
    <dgm:cxn modelId="{27967244-F408-449C-8BAD-3DF29E75353E}" type="presOf" srcId="{E2778D81-AB26-49CE-90EC-9BDF76C24574}" destId="{DC71E289-4634-4D97-B478-2D2FC13D756A}" srcOrd="0" destOrd="0" presId="urn:microsoft.com/office/officeart/2009/3/layout/CircleRelationship"/>
    <dgm:cxn modelId="{77DE0EB9-33C1-40F4-8EC2-19F23F421818}" type="presOf" srcId="{41B910D7-1F85-40D0-9155-1F4EC51A3835}" destId="{58E6901A-2289-4BDA-8EB0-264A626E0CEC}" srcOrd="0" destOrd="0" presId="urn:microsoft.com/office/officeart/2009/3/layout/CircleRelationship"/>
    <dgm:cxn modelId="{D2A709BA-0BB5-44A1-9C01-621B7B11E12E}" type="presOf" srcId="{38503793-1D9D-4CCA-B2DC-73322489F0EF}" destId="{78FCD2A2-4C41-4C4A-99C6-4DC46925026D}" srcOrd="0" destOrd="0" presId="urn:microsoft.com/office/officeart/2009/3/layout/CircleRelationship"/>
    <dgm:cxn modelId="{1CDC8782-112F-4C70-9F57-91843C96A073}" type="presOf" srcId="{B9484251-2CCB-475D-9498-0702229D5548}" destId="{DDB2D63F-CC07-4C04-AB02-B63F8D508AFB}" srcOrd="0" destOrd="0" presId="urn:microsoft.com/office/officeart/2009/3/layout/CircleRelationship"/>
    <dgm:cxn modelId="{37F25B6C-50E7-4D34-BF39-B8142E4FC51F}" srcId="{E2778D81-AB26-49CE-90EC-9BDF76C24574}" destId="{5D8F74C1-EAC0-480D-A18A-080B02CC597F}" srcOrd="4" destOrd="0" parTransId="{7FB3517D-9BF7-4CD0-92F8-2FE29309DF5E}" sibTransId="{F70E8A3A-CA53-4B7C-939D-4239D704FB01}"/>
    <dgm:cxn modelId="{6BF67052-728E-4E69-8D5E-1C7166613869}" type="presOf" srcId="{33945FD0-BCDC-4BD4-844B-CA089A04FFC7}" destId="{8E2CCE74-F88F-446E-B431-96A18B2E7535}" srcOrd="0" destOrd="0" presId="urn:microsoft.com/office/officeart/2009/3/layout/CircleRelationship"/>
    <dgm:cxn modelId="{6F7F20AD-0D21-43C9-A2AC-38D49AE9ED10}" srcId="{E2778D81-AB26-49CE-90EC-9BDF76C24574}" destId="{33945FD0-BCDC-4BD4-844B-CA089A04FFC7}" srcOrd="0" destOrd="0" parTransId="{C990157D-394D-46E9-94B1-E4471F386127}" sibTransId="{291D3242-CFC9-49B2-B8D1-344D61050569}"/>
    <dgm:cxn modelId="{B0E698A5-4E8D-4DB0-8178-677D33C6DCD2}" srcId="{E2778D81-AB26-49CE-90EC-9BDF76C24574}" destId="{B37DFBE5-0246-403B-8D69-DCC0B04C2185}" srcOrd="2" destOrd="0" parTransId="{72F751C2-FE1D-4273-A197-851F4061D5F4}" sibTransId="{497A741A-AD0F-4394-97A6-024589274D57}"/>
    <dgm:cxn modelId="{AD24C8CE-17A4-442D-8D47-FAB0C14A57F4}" srcId="{B9484251-2CCB-475D-9498-0702229D5548}" destId="{E2778D81-AB26-49CE-90EC-9BDF76C24574}" srcOrd="0" destOrd="0" parTransId="{6989AC73-3BCD-4DC3-9EE9-EB7168FC3E5E}" sibTransId="{9DF47DBE-CD68-442B-BEE0-3DDB1B529E33}"/>
    <dgm:cxn modelId="{17F39380-48E6-42C6-9304-9E2132E4020F}" type="presOf" srcId="{B37DFBE5-0246-403B-8D69-DCC0B04C2185}" destId="{74816832-7903-49F4-ABAF-13C8C0E99F80}" srcOrd="0" destOrd="0" presId="urn:microsoft.com/office/officeart/2009/3/layout/CircleRelationship"/>
    <dgm:cxn modelId="{A04976C2-6EC1-4924-9087-54E370CE6814}" srcId="{B9484251-2CCB-475D-9498-0702229D5548}" destId="{4B26E909-2C39-4CFF-8CE9-2D56FEC9F3CB}" srcOrd="1" destOrd="0" parTransId="{E4CA7415-6D23-490A-81F4-68E2287BDAB3}" sibTransId="{F44F4820-9878-42E8-B564-ABD0F2EFA834}"/>
    <dgm:cxn modelId="{1E1ED0D4-52A2-4183-ACF8-B8846010046D}" type="presParOf" srcId="{DDB2D63F-CC07-4C04-AB02-B63F8D508AFB}" destId="{DC71E289-4634-4D97-B478-2D2FC13D756A}" srcOrd="0" destOrd="0" presId="urn:microsoft.com/office/officeart/2009/3/layout/CircleRelationship"/>
    <dgm:cxn modelId="{6F857B42-EC54-422A-B411-B6133AEAFF26}" type="presParOf" srcId="{DDB2D63F-CC07-4C04-AB02-B63F8D508AFB}" destId="{5B1CF74B-9FEF-40ED-B084-79C89FA1B69B}" srcOrd="1" destOrd="0" presId="urn:microsoft.com/office/officeart/2009/3/layout/CircleRelationship"/>
    <dgm:cxn modelId="{4AB53D6C-A8AD-499D-986D-349B653F19D8}" type="presParOf" srcId="{DDB2D63F-CC07-4C04-AB02-B63F8D508AFB}" destId="{46E44378-AF67-4EB4-B25E-F5910C929473}" srcOrd="2" destOrd="0" presId="urn:microsoft.com/office/officeart/2009/3/layout/CircleRelationship"/>
    <dgm:cxn modelId="{7E76C818-06B8-42F5-A60C-45AFAFB95A43}" type="presParOf" srcId="{DDB2D63F-CC07-4C04-AB02-B63F8D508AFB}" destId="{096BE712-3563-4DFD-86BF-A9A7061CA3DA}" srcOrd="3" destOrd="0" presId="urn:microsoft.com/office/officeart/2009/3/layout/CircleRelationship"/>
    <dgm:cxn modelId="{4F394879-E97E-423D-9882-AE744C7C92D3}" type="presParOf" srcId="{DDB2D63F-CC07-4C04-AB02-B63F8D508AFB}" destId="{DF63E405-507F-434F-AEE2-10FF9FA47A8D}" srcOrd="4" destOrd="0" presId="urn:microsoft.com/office/officeart/2009/3/layout/CircleRelationship"/>
    <dgm:cxn modelId="{862B2543-10D6-4554-85FB-C75B296F4AB9}" type="presParOf" srcId="{DDB2D63F-CC07-4C04-AB02-B63F8D508AFB}" destId="{313B064D-2E53-4A60-A2C0-EA206CF9E2BF}" srcOrd="5" destOrd="0" presId="urn:microsoft.com/office/officeart/2009/3/layout/CircleRelationship"/>
    <dgm:cxn modelId="{F6EABA31-DE68-496D-9973-D5483838DA2C}" type="presParOf" srcId="{DDB2D63F-CC07-4C04-AB02-B63F8D508AFB}" destId="{8E2CCE74-F88F-446E-B431-96A18B2E7535}" srcOrd="6" destOrd="0" presId="urn:microsoft.com/office/officeart/2009/3/layout/CircleRelationship"/>
    <dgm:cxn modelId="{7EBFE632-A507-4798-9145-25A771A5CFF6}" type="presParOf" srcId="{DDB2D63F-CC07-4C04-AB02-B63F8D508AFB}" destId="{D71DC927-7CB6-4414-BB5A-AA5BDABB5758}" srcOrd="7" destOrd="0" presId="urn:microsoft.com/office/officeart/2009/3/layout/CircleRelationship"/>
    <dgm:cxn modelId="{4623761C-9479-47D3-B55B-B62026F465DF}" type="presParOf" srcId="{D71DC927-7CB6-4414-BB5A-AA5BDABB5758}" destId="{719D1E4A-D5C6-4048-81E6-C76171714BDD}" srcOrd="0" destOrd="0" presId="urn:microsoft.com/office/officeart/2009/3/layout/CircleRelationship"/>
    <dgm:cxn modelId="{E7C18333-08B9-4901-9BDB-B09D31A62E18}" type="presParOf" srcId="{DDB2D63F-CC07-4C04-AB02-B63F8D508AFB}" destId="{783417A7-8D8D-4997-BBEA-D203570A3DDC}" srcOrd="8" destOrd="0" presId="urn:microsoft.com/office/officeart/2009/3/layout/CircleRelationship"/>
    <dgm:cxn modelId="{CF2B1E6F-DA2D-4F54-A010-7F8D527A25D1}" type="presParOf" srcId="{783417A7-8D8D-4997-BBEA-D203570A3DDC}" destId="{AE7D962A-E2F1-49FE-8A27-A7AA5F7A09D3}" srcOrd="0" destOrd="0" presId="urn:microsoft.com/office/officeart/2009/3/layout/CircleRelationship"/>
    <dgm:cxn modelId="{0A2A33E7-E91F-4F27-AE57-22A3C1231687}" type="presParOf" srcId="{DDB2D63F-CC07-4C04-AB02-B63F8D508AFB}" destId="{58E6901A-2289-4BDA-8EB0-264A626E0CEC}" srcOrd="9" destOrd="0" presId="urn:microsoft.com/office/officeart/2009/3/layout/CircleRelationship"/>
    <dgm:cxn modelId="{42A810C5-8F0F-415B-A21A-0AE0A13E3D45}" type="presParOf" srcId="{DDB2D63F-CC07-4C04-AB02-B63F8D508AFB}" destId="{CBCD29EA-6081-474E-A3A5-044A0DD1BF92}" srcOrd="10" destOrd="0" presId="urn:microsoft.com/office/officeart/2009/3/layout/CircleRelationship"/>
    <dgm:cxn modelId="{157672E7-F58C-4B73-8E8E-6C26E6BF3319}" type="presParOf" srcId="{CBCD29EA-6081-474E-A3A5-044A0DD1BF92}" destId="{92EAB455-C177-4535-9A53-170029E57BF9}" srcOrd="0" destOrd="0" presId="urn:microsoft.com/office/officeart/2009/3/layout/CircleRelationship"/>
    <dgm:cxn modelId="{7A277296-310D-43FF-ACF6-1F969962E14E}" type="presParOf" srcId="{DDB2D63F-CC07-4C04-AB02-B63F8D508AFB}" destId="{642AB8CD-47E0-4BD3-A1BB-40DE39B1E71C}" srcOrd="11" destOrd="0" presId="urn:microsoft.com/office/officeart/2009/3/layout/CircleRelationship"/>
    <dgm:cxn modelId="{11221D63-BC0A-46DD-86B7-4ABDD9D91CAF}" type="presParOf" srcId="{642AB8CD-47E0-4BD3-A1BB-40DE39B1E71C}" destId="{13B19359-EFCD-418E-9935-25A9BDF47824}" srcOrd="0" destOrd="0" presId="urn:microsoft.com/office/officeart/2009/3/layout/CircleRelationship"/>
    <dgm:cxn modelId="{508CB640-1587-42CF-BDAC-8D22298BCA3B}" type="presParOf" srcId="{DDB2D63F-CC07-4C04-AB02-B63F8D508AFB}" destId="{DF3428A2-F72D-4581-A11F-36AEE5D4BAC9}" srcOrd="12" destOrd="0" presId="urn:microsoft.com/office/officeart/2009/3/layout/CircleRelationship"/>
    <dgm:cxn modelId="{6A9E8291-997C-40BD-B8B8-E074E71317C9}" type="presParOf" srcId="{DF3428A2-F72D-4581-A11F-36AEE5D4BAC9}" destId="{0B96EA15-E59C-41E9-B910-AC50534A7564}" srcOrd="0" destOrd="0" presId="urn:microsoft.com/office/officeart/2009/3/layout/CircleRelationship"/>
    <dgm:cxn modelId="{5B279541-B73F-4DA3-8677-8457CC788FCF}" type="presParOf" srcId="{DDB2D63F-CC07-4C04-AB02-B63F8D508AFB}" destId="{74816832-7903-49F4-ABAF-13C8C0E99F80}" srcOrd="13" destOrd="0" presId="urn:microsoft.com/office/officeart/2009/3/layout/CircleRelationship"/>
    <dgm:cxn modelId="{342AB343-C9B9-4C2F-9D8E-7E057705CC66}" type="presParOf" srcId="{DDB2D63F-CC07-4C04-AB02-B63F8D508AFB}" destId="{4D1C5E15-C9A4-4050-873E-5366B9B18FE2}" srcOrd="14" destOrd="0" presId="urn:microsoft.com/office/officeart/2009/3/layout/CircleRelationship"/>
    <dgm:cxn modelId="{8A1026A8-3213-4E60-A18C-C3469F7D27F8}" type="presParOf" srcId="{4D1C5E15-C9A4-4050-873E-5366B9B18FE2}" destId="{FEB7F1A8-7936-470B-9247-812ECC229876}" srcOrd="0" destOrd="0" presId="urn:microsoft.com/office/officeart/2009/3/layout/CircleRelationship"/>
    <dgm:cxn modelId="{7BB0FA1D-F646-4C52-B29F-9FEF992AEC35}" type="presParOf" srcId="{DDB2D63F-CC07-4C04-AB02-B63F8D508AFB}" destId="{78FCD2A2-4C41-4C4A-99C6-4DC46925026D}" srcOrd="15" destOrd="0" presId="urn:microsoft.com/office/officeart/2009/3/layout/CircleRelationship"/>
    <dgm:cxn modelId="{97B1FE00-62FB-4512-875C-E4D4EC8FBD66}" type="presParOf" srcId="{DDB2D63F-CC07-4C04-AB02-B63F8D508AFB}" destId="{E9F83690-C8A1-429D-98FD-91AEAB4BE4CF}" srcOrd="16" destOrd="0" presId="urn:microsoft.com/office/officeart/2009/3/layout/CircleRelationship"/>
    <dgm:cxn modelId="{8212571C-951D-43EA-BC2A-72B7015B98FB}" type="presParOf" srcId="{E9F83690-C8A1-429D-98FD-91AEAB4BE4CF}" destId="{C1566EE4-AA6A-40D4-B68F-D8D4300EB9B4}" srcOrd="0" destOrd="0" presId="urn:microsoft.com/office/officeart/2009/3/layout/CircleRelationship"/>
    <dgm:cxn modelId="{736FD6E3-446D-4DCA-AECD-D06EDC36BAB7}" type="presParOf" srcId="{DDB2D63F-CC07-4C04-AB02-B63F8D508AFB}" destId="{A4DE9698-B248-4D8D-AB78-D0532316B0B2}" srcOrd="17" destOrd="0" presId="urn:microsoft.com/office/officeart/2009/3/layout/CircleRelationship"/>
    <dgm:cxn modelId="{AE909E46-F59D-4BDC-A81C-963FF1DEDB2C}" type="presParOf" srcId="{DDB2D63F-CC07-4C04-AB02-B63F8D508AFB}" destId="{040C73F0-0809-43FC-9F62-8F0BFB06ECF3}" srcOrd="18" destOrd="0" presId="urn:microsoft.com/office/officeart/2009/3/layout/CircleRelationship"/>
    <dgm:cxn modelId="{2C4D339E-79EA-4D61-838B-1DF93D20DF97}" type="presParOf" srcId="{040C73F0-0809-43FC-9F62-8F0BFB06ECF3}" destId="{3A4A2A9A-C66C-453C-8988-074B00D31260}" srcOrd="0" destOrd="0" presId="urn:microsoft.com/office/officeart/2009/3/layout/CircleRelationship"/>
    <dgm:cxn modelId="{88A51E80-3E27-4401-A13F-EC9D8ED210C5}" type="presParOf" srcId="{DDB2D63F-CC07-4C04-AB02-B63F8D508AFB}" destId="{CF78A0DC-C604-4C91-A59F-4B3F6CC05264}" srcOrd="19" destOrd="0" presId="urn:microsoft.com/office/officeart/2009/3/layout/CircleRelationship"/>
    <dgm:cxn modelId="{81961A88-1A6F-4894-A1C8-EA4BC0E75676}" type="presParOf" srcId="{CF78A0DC-C604-4C91-A59F-4B3F6CC05264}" destId="{155FC39A-D08E-43A8-ABC0-F2D360C0438B}" srcOrd="0" destOrd="0" presId="urn:microsoft.com/office/officeart/2009/3/layout/CircleRelationship"/>
  </dgm:cxnLst>
  <dgm:bg>
    <a:solidFill>
      <a:srgbClr val="0070C0"/>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1E289-4634-4D97-B478-2D2FC13D756A}">
      <dsp:nvSpPr>
        <dsp:cNvPr id="0" name=""/>
        <dsp:cNvSpPr/>
      </dsp:nvSpPr>
      <dsp:spPr>
        <a:xfrm>
          <a:off x="2214878" y="1075319"/>
          <a:ext cx="3154929" cy="3155472"/>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tx2"/>
              </a:solidFill>
            </a:rPr>
            <a:t>Job Seeker</a:t>
          </a:r>
          <a:endParaRPr lang="en-US" sz="4000" kern="1200" dirty="0">
            <a:solidFill>
              <a:schemeClr val="tx2"/>
            </a:solidFill>
          </a:endParaRPr>
        </a:p>
      </dsp:txBody>
      <dsp:txXfrm>
        <a:off x="2676907" y="1537427"/>
        <a:ext cx="2230871" cy="2231256"/>
      </dsp:txXfrm>
    </dsp:sp>
    <dsp:sp modelId="{5B1CF74B-9FEF-40ED-B084-79C89FA1B69B}">
      <dsp:nvSpPr>
        <dsp:cNvPr id="0" name=""/>
        <dsp:cNvSpPr/>
      </dsp:nvSpPr>
      <dsp:spPr>
        <a:xfrm>
          <a:off x="3184978" y="3996217"/>
          <a:ext cx="254335" cy="254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E44378-AF67-4EB4-B25E-F5910C929473}">
      <dsp:nvSpPr>
        <dsp:cNvPr id="0" name=""/>
        <dsp:cNvSpPr/>
      </dsp:nvSpPr>
      <dsp:spPr>
        <a:xfrm>
          <a:off x="5573017" y="2355890"/>
          <a:ext cx="254335" cy="254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BE712-3563-4DFD-86BF-A9A7061CA3DA}">
      <dsp:nvSpPr>
        <dsp:cNvPr id="0" name=""/>
        <dsp:cNvSpPr/>
      </dsp:nvSpPr>
      <dsp:spPr>
        <a:xfrm>
          <a:off x="4357641" y="4266879"/>
          <a:ext cx="350763" cy="3512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3E405-507F-434F-AEE2-10FF9FA47A8D}">
      <dsp:nvSpPr>
        <dsp:cNvPr id="0" name=""/>
        <dsp:cNvSpPr/>
      </dsp:nvSpPr>
      <dsp:spPr>
        <a:xfrm>
          <a:off x="3256166" y="1429999"/>
          <a:ext cx="254335" cy="254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B064D-2E53-4A60-A2C0-EA206CF9E2BF}">
      <dsp:nvSpPr>
        <dsp:cNvPr id="0" name=""/>
        <dsp:cNvSpPr/>
      </dsp:nvSpPr>
      <dsp:spPr>
        <a:xfrm>
          <a:off x="2455623" y="2885373"/>
          <a:ext cx="254335" cy="254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2CCE74-F88F-446E-B431-96A18B2E7535}">
      <dsp:nvSpPr>
        <dsp:cNvPr id="0" name=""/>
        <dsp:cNvSpPr/>
      </dsp:nvSpPr>
      <dsp:spPr>
        <a:xfrm>
          <a:off x="852958" y="1209966"/>
          <a:ext cx="1581661" cy="1649677"/>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2"/>
              </a:solidFill>
            </a:rPr>
            <a:t>DLR</a:t>
          </a:r>
          <a:endParaRPr lang="en-US" sz="2500" kern="1200" dirty="0">
            <a:solidFill>
              <a:schemeClr val="tx2"/>
            </a:solidFill>
          </a:endParaRPr>
        </a:p>
      </dsp:txBody>
      <dsp:txXfrm>
        <a:off x="1084587" y="1451556"/>
        <a:ext cx="1118403" cy="1166497"/>
      </dsp:txXfrm>
    </dsp:sp>
    <dsp:sp modelId="{719D1E4A-D5C6-4048-81E6-C76171714BDD}">
      <dsp:nvSpPr>
        <dsp:cNvPr id="0" name=""/>
        <dsp:cNvSpPr/>
      </dsp:nvSpPr>
      <dsp:spPr>
        <a:xfrm>
          <a:off x="3660644" y="1441277"/>
          <a:ext cx="350763" cy="3512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D962A-E2F1-49FE-8A27-A7AA5F7A09D3}">
      <dsp:nvSpPr>
        <dsp:cNvPr id="0" name=""/>
        <dsp:cNvSpPr/>
      </dsp:nvSpPr>
      <dsp:spPr>
        <a:xfrm>
          <a:off x="1349618" y="3303209"/>
          <a:ext cx="634221" cy="6343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E6901A-2289-4BDA-8EB0-264A626E0CEC}">
      <dsp:nvSpPr>
        <dsp:cNvPr id="0" name=""/>
        <dsp:cNvSpPr/>
      </dsp:nvSpPr>
      <dsp:spPr>
        <a:xfrm>
          <a:off x="5666222" y="1029062"/>
          <a:ext cx="1338311" cy="1307675"/>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solidFill>
            </a:rPr>
            <a:t>Mentor</a:t>
          </a:r>
          <a:endParaRPr lang="en-US" sz="1600" kern="1200" dirty="0">
            <a:solidFill>
              <a:schemeClr val="tx2"/>
            </a:solidFill>
          </a:endParaRPr>
        </a:p>
      </dsp:txBody>
      <dsp:txXfrm>
        <a:off x="5862213" y="1220567"/>
        <a:ext cx="946329" cy="924665"/>
      </dsp:txXfrm>
    </dsp:sp>
    <dsp:sp modelId="{92EAB455-C177-4535-9A53-170029E57BF9}">
      <dsp:nvSpPr>
        <dsp:cNvPr id="0" name=""/>
        <dsp:cNvSpPr/>
      </dsp:nvSpPr>
      <dsp:spPr>
        <a:xfrm>
          <a:off x="5121296" y="1926777"/>
          <a:ext cx="350763" cy="3512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19359-EFCD-418E-9935-25A9BDF47824}">
      <dsp:nvSpPr>
        <dsp:cNvPr id="0" name=""/>
        <dsp:cNvSpPr/>
      </dsp:nvSpPr>
      <dsp:spPr>
        <a:xfrm>
          <a:off x="1108225" y="4058244"/>
          <a:ext cx="254335" cy="254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6EA15-E59C-41E9-B910-AC50534A7564}">
      <dsp:nvSpPr>
        <dsp:cNvPr id="0" name=""/>
        <dsp:cNvSpPr/>
      </dsp:nvSpPr>
      <dsp:spPr>
        <a:xfrm>
          <a:off x="3642524" y="3696233"/>
          <a:ext cx="254335" cy="254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16832-7903-49F4-ABAF-13C8C0E99F80}">
      <dsp:nvSpPr>
        <dsp:cNvPr id="0" name=""/>
        <dsp:cNvSpPr/>
      </dsp:nvSpPr>
      <dsp:spPr>
        <a:xfrm>
          <a:off x="5635620" y="3837519"/>
          <a:ext cx="1338311" cy="1307675"/>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solidFill>
            </a:rPr>
            <a:t>Financial Support</a:t>
          </a:r>
          <a:endParaRPr lang="en-US" sz="1600" kern="1200" dirty="0">
            <a:solidFill>
              <a:schemeClr val="tx2"/>
            </a:solidFill>
          </a:endParaRPr>
        </a:p>
      </dsp:txBody>
      <dsp:txXfrm>
        <a:off x="5831611" y="4029024"/>
        <a:ext cx="946329" cy="924665"/>
      </dsp:txXfrm>
    </dsp:sp>
    <dsp:sp modelId="{FEB7F1A8-7936-470B-9247-812ECC229876}">
      <dsp:nvSpPr>
        <dsp:cNvPr id="0" name=""/>
        <dsp:cNvSpPr/>
      </dsp:nvSpPr>
      <dsp:spPr>
        <a:xfrm>
          <a:off x="5935430" y="3213552"/>
          <a:ext cx="254335" cy="254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CD2A2-4C41-4C4A-99C6-4DC46925026D}">
      <dsp:nvSpPr>
        <dsp:cNvPr id="0" name=""/>
        <dsp:cNvSpPr/>
      </dsp:nvSpPr>
      <dsp:spPr>
        <a:xfrm>
          <a:off x="2615473" y="4355972"/>
          <a:ext cx="1282681" cy="1282827"/>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Counselor</a:t>
          </a:r>
          <a:endParaRPr lang="en-US" sz="1500" kern="1200" dirty="0">
            <a:solidFill>
              <a:schemeClr val="tx2"/>
            </a:solidFill>
          </a:endParaRPr>
        </a:p>
      </dsp:txBody>
      <dsp:txXfrm>
        <a:off x="2803317" y="4543838"/>
        <a:ext cx="906993" cy="907095"/>
      </dsp:txXfrm>
    </dsp:sp>
    <dsp:sp modelId="{C1566EE4-AA6A-40D4-B68F-D8D4300EB9B4}">
      <dsp:nvSpPr>
        <dsp:cNvPr id="0" name=""/>
        <dsp:cNvSpPr/>
      </dsp:nvSpPr>
      <dsp:spPr>
        <a:xfrm>
          <a:off x="3760955" y="4312554"/>
          <a:ext cx="254335" cy="254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E9698-B248-4D8D-AB78-D0532316B0B2}">
      <dsp:nvSpPr>
        <dsp:cNvPr id="0" name=""/>
        <dsp:cNvSpPr/>
      </dsp:nvSpPr>
      <dsp:spPr>
        <a:xfrm>
          <a:off x="3838615" y="0"/>
          <a:ext cx="1282681" cy="1282827"/>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solidFill>
            </a:rPr>
            <a:t>Worksite</a:t>
          </a:r>
          <a:endParaRPr lang="en-US" sz="1600" kern="1200" dirty="0">
            <a:solidFill>
              <a:schemeClr val="tx2"/>
            </a:solidFill>
          </a:endParaRPr>
        </a:p>
      </dsp:txBody>
      <dsp:txXfrm>
        <a:off x="4026459" y="187866"/>
        <a:ext cx="906993" cy="907095"/>
      </dsp:txXfrm>
    </dsp:sp>
    <dsp:sp modelId="{3A4A2A9A-C66C-453C-8988-074B00D31260}">
      <dsp:nvSpPr>
        <dsp:cNvPr id="0" name=""/>
        <dsp:cNvSpPr/>
      </dsp:nvSpPr>
      <dsp:spPr>
        <a:xfrm>
          <a:off x="2256943" y="1390528"/>
          <a:ext cx="254335" cy="254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FC39A-D08E-43A8-ABC0-F2D360C0438B}">
      <dsp:nvSpPr>
        <dsp:cNvPr id="0" name=""/>
        <dsp:cNvSpPr/>
      </dsp:nvSpPr>
      <dsp:spPr>
        <a:xfrm>
          <a:off x="5218371" y="315772"/>
          <a:ext cx="254335" cy="254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7840" cy="46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eaLnBrk="0" hangingPunct="0">
              <a:defRPr sz="1200">
                <a:cs typeface="+mn-cs"/>
              </a:defRPr>
            </a:lvl1pPr>
          </a:lstStyle>
          <a:p>
            <a:pPr>
              <a:defRPr/>
            </a:pPr>
            <a:endParaRPr lang="en-US"/>
          </a:p>
        </p:txBody>
      </p:sp>
      <p:sp>
        <p:nvSpPr>
          <p:cNvPr id="32771" name="Rectangle 3"/>
          <p:cNvSpPr>
            <a:spLocks noGrp="1" noChangeArrowheads="1"/>
          </p:cNvSpPr>
          <p:nvPr>
            <p:ph type="dt" sz="quarter" idx="1"/>
          </p:nvPr>
        </p:nvSpPr>
        <p:spPr bwMode="auto">
          <a:xfrm>
            <a:off x="3972560" y="0"/>
            <a:ext cx="3037840" cy="46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32772" name="Rectangle 4"/>
          <p:cNvSpPr>
            <a:spLocks noGrp="1" noChangeArrowheads="1"/>
          </p:cNvSpPr>
          <p:nvPr>
            <p:ph type="ftr" sz="quarter" idx="2"/>
          </p:nvPr>
        </p:nvSpPr>
        <p:spPr bwMode="auto">
          <a:xfrm>
            <a:off x="0" y="8831823"/>
            <a:ext cx="3037840" cy="46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eaLnBrk="0" hangingPunct="0">
              <a:defRPr sz="1200">
                <a:cs typeface="+mn-cs"/>
              </a:defRPr>
            </a:lvl1pPr>
          </a:lstStyle>
          <a:p>
            <a:pPr>
              <a:defRPr/>
            </a:pPr>
            <a:endParaRPr lang="en-US"/>
          </a:p>
        </p:txBody>
      </p:sp>
      <p:sp>
        <p:nvSpPr>
          <p:cNvPr id="32773" name="Rectangle 5"/>
          <p:cNvSpPr>
            <a:spLocks noGrp="1" noChangeArrowheads="1"/>
          </p:cNvSpPr>
          <p:nvPr>
            <p:ph type="sldNum" sz="quarter" idx="3"/>
          </p:nvPr>
        </p:nvSpPr>
        <p:spPr bwMode="auto">
          <a:xfrm>
            <a:off x="3972560" y="8831823"/>
            <a:ext cx="3037840" cy="46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eaLnBrk="0" hangingPunct="0">
              <a:defRPr sz="1200">
                <a:cs typeface="+mn-cs"/>
              </a:defRPr>
            </a:lvl1pPr>
          </a:lstStyle>
          <a:p>
            <a:pPr>
              <a:defRPr/>
            </a:pPr>
            <a:fld id="{AD15AAA0-B181-4B68-B6C7-7F71E8090A42}" type="slidenum">
              <a:rPr lang="en-US"/>
              <a:pPr>
                <a:defRPr/>
              </a:pPr>
              <a:t>‹#›</a:t>
            </a:fld>
            <a:endParaRPr lang="en-US"/>
          </a:p>
        </p:txBody>
      </p:sp>
    </p:spTree>
    <p:extLst>
      <p:ext uri="{BB962C8B-B14F-4D97-AF65-F5344CB8AC3E}">
        <p14:creationId xmlns:p14="http://schemas.microsoft.com/office/powerpoint/2010/main" val="112790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578"/>
          </a:xfrm>
          <a:prstGeom prst="rect">
            <a:avLst/>
          </a:prstGeom>
        </p:spPr>
        <p:txBody>
          <a:bodyPr vert="horz" lIns="93333" tIns="46666" rIns="93333" bIns="46666" rtlCol="0"/>
          <a:lstStyle>
            <a:lvl1pPr algn="l">
              <a:defRPr sz="1200"/>
            </a:lvl1pPr>
          </a:lstStyle>
          <a:p>
            <a:endParaRPr lang="en-US"/>
          </a:p>
        </p:txBody>
      </p:sp>
      <p:sp>
        <p:nvSpPr>
          <p:cNvPr id="3" name="Date Placeholder 2"/>
          <p:cNvSpPr>
            <a:spLocks noGrp="1"/>
          </p:cNvSpPr>
          <p:nvPr>
            <p:ph type="dt" idx="1"/>
          </p:nvPr>
        </p:nvSpPr>
        <p:spPr>
          <a:xfrm>
            <a:off x="3970938" y="0"/>
            <a:ext cx="3037840" cy="464578"/>
          </a:xfrm>
          <a:prstGeom prst="rect">
            <a:avLst/>
          </a:prstGeom>
        </p:spPr>
        <p:txBody>
          <a:bodyPr vert="horz" lIns="93333" tIns="46666" rIns="93333" bIns="46666" rtlCol="0"/>
          <a:lstStyle>
            <a:lvl1pPr algn="r">
              <a:defRPr sz="1200"/>
            </a:lvl1pPr>
          </a:lstStyle>
          <a:p>
            <a:fld id="{357104D8-EF2B-402F-89D6-7A71AA161AB6}" type="datetimeFigureOut">
              <a:rPr lang="en-US" smtClean="0"/>
              <a:t>08/18/2016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333" tIns="46666" rIns="93333" bIns="46666" rtlCol="0" anchor="ctr"/>
          <a:lstStyle/>
          <a:p>
            <a:endParaRPr lang="en-US"/>
          </a:p>
        </p:txBody>
      </p:sp>
      <p:sp>
        <p:nvSpPr>
          <p:cNvPr id="5" name="Notes Placeholder 4"/>
          <p:cNvSpPr>
            <a:spLocks noGrp="1"/>
          </p:cNvSpPr>
          <p:nvPr>
            <p:ph type="body" sz="quarter" idx="3"/>
          </p:nvPr>
        </p:nvSpPr>
        <p:spPr>
          <a:xfrm>
            <a:off x="701040" y="4415911"/>
            <a:ext cx="5608320" cy="4182813"/>
          </a:xfrm>
          <a:prstGeom prst="rect">
            <a:avLst/>
          </a:prstGeom>
        </p:spPr>
        <p:txBody>
          <a:bodyPr vert="horz" lIns="93333" tIns="46666" rIns="93333" bIns="466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204"/>
            <a:ext cx="3037840" cy="464577"/>
          </a:xfrm>
          <a:prstGeom prst="rect">
            <a:avLst/>
          </a:prstGeom>
        </p:spPr>
        <p:txBody>
          <a:bodyPr vert="horz" lIns="93333" tIns="46666" rIns="93333" bIns="4666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30204"/>
            <a:ext cx="3037840" cy="464577"/>
          </a:xfrm>
          <a:prstGeom prst="rect">
            <a:avLst/>
          </a:prstGeom>
        </p:spPr>
        <p:txBody>
          <a:bodyPr vert="horz" lIns="93333" tIns="46666" rIns="93333" bIns="46666" rtlCol="0" anchor="b"/>
          <a:lstStyle>
            <a:lvl1pPr algn="r">
              <a:defRPr sz="1200"/>
            </a:lvl1pPr>
          </a:lstStyle>
          <a:p>
            <a:fld id="{D587AF70-056C-4F04-AC87-694BCCA97BAD}" type="slidenum">
              <a:rPr lang="en-US" smtClean="0"/>
              <a:t>‹#›</a:t>
            </a:fld>
            <a:endParaRPr lang="en-US"/>
          </a:p>
        </p:txBody>
      </p:sp>
    </p:spTree>
    <p:extLst>
      <p:ext uri="{BB962C8B-B14F-4D97-AF65-F5344CB8AC3E}">
        <p14:creationId xmlns:p14="http://schemas.microsoft.com/office/powerpoint/2010/main" val="334629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year South Dakota Department of Labor and Regulation receives funding</a:t>
            </a:r>
            <a:r>
              <a:rPr lang="en-US" baseline="0" dirty="0" smtClean="0"/>
              <a:t> from the US Department of Labor through the Workforce Innovation and Opportunities Act to assist young adults ages 16 through 24 develop their skills to become self-sufficient adults.</a:t>
            </a:r>
            <a:endParaRPr lang="en-US" dirty="0"/>
          </a:p>
        </p:txBody>
      </p:sp>
      <p:sp>
        <p:nvSpPr>
          <p:cNvPr id="4" name="Slide Number Placeholder 3"/>
          <p:cNvSpPr>
            <a:spLocks noGrp="1"/>
          </p:cNvSpPr>
          <p:nvPr>
            <p:ph type="sldNum" sz="quarter" idx="10"/>
          </p:nvPr>
        </p:nvSpPr>
        <p:spPr/>
        <p:txBody>
          <a:bodyPr/>
          <a:lstStyle/>
          <a:p>
            <a:fld id="{D587AF70-056C-4F04-AC87-694BCCA97BAD}" type="slidenum">
              <a:rPr lang="en-US" smtClean="0"/>
              <a:t>1</a:t>
            </a:fld>
            <a:endParaRPr lang="en-US"/>
          </a:p>
        </p:txBody>
      </p:sp>
    </p:spTree>
    <p:extLst>
      <p:ext uri="{BB962C8B-B14F-4D97-AF65-F5344CB8AC3E}">
        <p14:creationId xmlns:p14="http://schemas.microsoft.com/office/powerpoint/2010/main" val="83611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Workforce</a:t>
            </a:r>
            <a:r>
              <a:rPr lang="en-US" baseline="0" dirty="0" smtClean="0"/>
              <a:t> Training program will help you e</a:t>
            </a:r>
            <a:r>
              <a:rPr lang="en-US" dirty="0" smtClean="0"/>
              <a:t>xplore</a:t>
            </a:r>
            <a:r>
              <a:rPr lang="en-US" baseline="0" dirty="0" smtClean="0"/>
              <a:t> careers, identify an employment goal, develop skills and complete a job search while receiving necessary supports along the way. </a:t>
            </a:r>
            <a:endParaRPr lang="en-US" dirty="0"/>
          </a:p>
        </p:txBody>
      </p:sp>
      <p:sp>
        <p:nvSpPr>
          <p:cNvPr id="4" name="Slide Number Placeholder 3"/>
          <p:cNvSpPr>
            <a:spLocks noGrp="1"/>
          </p:cNvSpPr>
          <p:nvPr>
            <p:ph type="sldNum" sz="quarter" idx="10"/>
          </p:nvPr>
        </p:nvSpPr>
        <p:spPr/>
        <p:txBody>
          <a:bodyPr/>
          <a:lstStyle/>
          <a:p>
            <a:fld id="{D587AF70-056C-4F04-AC87-694BCCA97BAD}" type="slidenum">
              <a:rPr lang="en-US" smtClean="0"/>
              <a:t>2</a:t>
            </a:fld>
            <a:endParaRPr lang="en-US"/>
          </a:p>
        </p:txBody>
      </p:sp>
    </p:spTree>
    <p:extLst>
      <p:ext uri="{BB962C8B-B14F-4D97-AF65-F5344CB8AC3E}">
        <p14:creationId xmlns:p14="http://schemas.microsoft.com/office/powerpoint/2010/main" val="96439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this program, you will be able to identify the </a:t>
            </a:r>
            <a:r>
              <a:rPr lang="en-US" baseline="0" dirty="0" smtClean="0"/>
              <a:t>careers you would enjoy, the amount of money you need to earn to pay for your lifestyle and if there are job openings in that field. </a:t>
            </a:r>
          </a:p>
        </p:txBody>
      </p:sp>
      <p:sp>
        <p:nvSpPr>
          <p:cNvPr id="4" name="Slide Number Placeholder 3"/>
          <p:cNvSpPr>
            <a:spLocks noGrp="1"/>
          </p:cNvSpPr>
          <p:nvPr>
            <p:ph type="sldNum" sz="quarter" idx="10"/>
          </p:nvPr>
        </p:nvSpPr>
        <p:spPr/>
        <p:txBody>
          <a:bodyPr/>
          <a:lstStyle/>
          <a:p>
            <a:fld id="{D587AF70-056C-4F04-AC87-694BCCA97BAD}" type="slidenum">
              <a:rPr lang="en-US" smtClean="0"/>
              <a:t>3</a:t>
            </a:fld>
            <a:endParaRPr lang="en-US"/>
          </a:p>
        </p:txBody>
      </p:sp>
    </p:spTree>
    <p:extLst>
      <p:ext uri="{BB962C8B-B14F-4D97-AF65-F5344CB8AC3E}">
        <p14:creationId xmlns:p14="http://schemas.microsoft.com/office/powerpoint/2010/main" val="205300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further develop your skills, work history and references by going on-the-job for a paid work experience. If a certificate or post-secondary program is needed to reach your career goal, the Workforce Training Youth Program may be able to assist in paying for tuition.   </a:t>
            </a:r>
            <a:endParaRPr lang="en-US" dirty="0"/>
          </a:p>
        </p:txBody>
      </p:sp>
      <p:sp>
        <p:nvSpPr>
          <p:cNvPr id="4" name="Slide Number Placeholder 3"/>
          <p:cNvSpPr>
            <a:spLocks noGrp="1"/>
          </p:cNvSpPr>
          <p:nvPr>
            <p:ph type="sldNum" sz="quarter" idx="10"/>
          </p:nvPr>
        </p:nvSpPr>
        <p:spPr/>
        <p:txBody>
          <a:bodyPr/>
          <a:lstStyle/>
          <a:p>
            <a:fld id="{D587AF70-056C-4F04-AC87-694BCCA97BAD}" type="slidenum">
              <a:rPr lang="en-US" smtClean="0"/>
              <a:t>4</a:t>
            </a:fld>
            <a:endParaRPr lang="en-US"/>
          </a:p>
        </p:txBody>
      </p:sp>
    </p:spTree>
    <p:extLst>
      <p:ext uri="{BB962C8B-B14F-4D97-AF65-F5344CB8AC3E}">
        <p14:creationId xmlns:p14="http://schemas.microsoft.com/office/powerpoint/2010/main" val="4139242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 the importance</a:t>
            </a:r>
            <a:r>
              <a:rPr lang="en-US" baseline="0" dirty="0" smtClean="0"/>
              <a:t> of </a:t>
            </a:r>
            <a:r>
              <a:rPr lang="en-US" dirty="0" smtClean="0"/>
              <a:t>1</a:t>
            </a:r>
            <a:r>
              <a:rPr lang="en-US" baseline="30000" dirty="0" smtClean="0"/>
              <a:t>st</a:t>
            </a:r>
            <a:r>
              <a:rPr lang="en-US" dirty="0" smtClean="0"/>
              <a:t> impressions</a:t>
            </a:r>
          </a:p>
          <a:p>
            <a:r>
              <a:rPr lang="en-US" baseline="0" dirty="0" smtClean="0"/>
              <a:t>Have a mock interview so you know the answers to common interview questions and the top skills employers are looking for.</a:t>
            </a:r>
          </a:p>
          <a:p>
            <a:r>
              <a:rPr lang="en-US" dirty="0" smtClean="0"/>
              <a:t>Sell yourself on  your resume, cover</a:t>
            </a:r>
            <a:r>
              <a:rPr lang="en-US" baseline="0" dirty="0" smtClean="0"/>
              <a:t> letter and applications</a:t>
            </a:r>
          </a:p>
          <a:p>
            <a:r>
              <a:rPr lang="en-US" baseline="0" dirty="0" smtClean="0"/>
              <a:t>The DLR has over 14,000 job openings and strong relationships with employers who are looking to hire people like you. </a:t>
            </a:r>
            <a:endParaRPr lang="en-US" dirty="0"/>
          </a:p>
        </p:txBody>
      </p:sp>
      <p:sp>
        <p:nvSpPr>
          <p:cNvPr id="4" name="Slide Number Placeholder 3"/>
          <p:cNvSpPr>
            <a:spLocks noGrp="1"/>
          </p:cNvSpPr>
          <p:nvPr>
            <p:ph type="sldNum" sz="quarter" idx="10"/>
          </p:nvPr>
        </p:nvSpPr>
        <p:spPr/>
        <p:txBody>
          <a:bodyPr/>
          <a:lstStyle/>
          <a:p>
            <a:fld id="{D587AF70-056C-4F04-AC87-694BCCA97BAD}" type="slidenum">
              <a:rPr lang="en-US" smtClean="0"/>
              <a:t>5</a:t>
            </a:fld>
            <a:endParaRPr lang="en-US"/>
          </a:p>
        </p:txBody>
      </p:sp>
    </p:spTree>
    <p:extLst>
      <p:ext uri="{BB962C8B-B14F-4D97-AF65-F5344CB8AC3E}">
        <p14:creationId xmlns:p14="http://schemas.microsoft.com/office/powerpoint/2010/main" val="294891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all of this with</a:t>
            </a:r>
            <a:r>
              <a:rPr lang="en-US" baseline="0" dirty="0" smtClean="0"/>
              <a:t> the support of your very own Integrated Resource Team. This Integrated Resource Team is a group of service providers and supports who will work together to help you meet your goals. The Department of Labor and Regulation will assist you in developing an employment plan. If financial supports such as purchasing work attire or transportation or daycare are needed along the way, the DLR or another member of your Integrated Resource Team may be able to assist.</a:t>
            </a:r>
            <a:endParaRPr lang="en-US" dirty="0" smtClean="0"/>
          </a:p>
        </p:txBody>
      </p:sp>
      <p:sp>
        <p:nvSpPr>
          <p:cNvPr id="4" name="Slide Number Placeholder 3"/>
          <p:cNvSpPr>
            <a:spLocks noGrp="1"/>
          </p:cNvSpPr>
          <p:nvPr>
            <p:ph type="sldNum" sz="quarter" idx="10"/>
          </p:nvPr>
        </p:nvSpPr>
        <p:spPr/>
        <p:txBody>
          <a:bodyPr/>
          <a:lstStyle/>
          <a:p>
            <a:fld id="{D587AF70-056C-4F04-AC87-694BCCA97BAD}" type="slidenum">
              <a:rPr lang="en-US" smtClean="0"/>
              <a:t>6</a:t>
            </a:fld>
            <a:endParaRPr lang="en-US"/>
          </a:p>
        </p:txBody>
      </p:sp>
    </p:spTree>
    <p:extLst>
      <p:ext uri="{BB962C8B-B14F-4D97-AF65-F5344CB8AC3E}">
        <p14:creationId xmlns:p14="http://schemas.microsoft.com/office/powerpoint/2010/main" val="35808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you</a:t>
            </a:r>
            <a:r>
              <a:rPr lang="en-US" baseline="0" dirty="0" smtClean="0"/>
              <a:t> do? Contact the Department of Labor and Regulation office nearest you and talk to a Workforce Training Employment Specialist. You can also visit www.sdjobs.org.</a:t>
            </a:r>
            <a:endParaRPr lang="en-US" dirty="0"/>
          </a:p>
        </p:txBody>
      </p:sp>
      <p:sp>
        <p:nvSpPr>
          <p:cNvPr id="4" name="Slide Number Placeholder 3"/>
          <p:cNvSpPr>
            <a:spLocks noGrp="1"/>
          </p:cNvSpPr>
          <p:nvPr>
            <p:ph type="sldNum" sz="quarter" idx="10"/>
          </p:nvPr>
        </p:nvSpPr>
        <p:spPr/>
        <p:txBody>
          <a:bodyPr/>
          <a:lstStyle/>
          <a:p>
            <a:fld id="{D587AF70-056C-4F04-AC87-694BCCA97BAD}" type="slidenum">
              <a:rPr lang="en-US" smtClean="0"/>
              <a:t>7</a:t>
            </a:fld>
            <a:endParaRPr lang="en-US"/>
          </a:p>
        </p:txBody>
      </p:sp>
    </p:spTree>
    <p:extLst>
      <p:ext uri="{BB962C8B-B14F-4D97-AF65-F5344CB8AC3E}">
        <p14:creationId xmlns:p14="http://schemas.microsoft.com/office/powerpoint/2010/main" val="213595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2895600"/>
            <a:ext cx="9144000" cy="3962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5" name="Rectangle 12"/>
          <p:cNvSpPr>
            <a:spLocks noChangeArrowheads="1"/>
          </p:cNvSpPr>
          <p:nvPr/>
        </p:nvSpPr>
        <p:spPr bwMode="white">
          <a:xfrm>
            <a:off x="0" y="6548438"/>
            <a:ext cx="9144000" cy="309562"/>
          </a:xfrm>
          <a:prstGeom prst="rect">
            <a:avLst/>
          </a:prstGeom>
          <a:solidFill>
            <a:srgbClr val="0076B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6" name="Rectangle 13"/>
          <p:cNvSpPr>
            <a:spLocks noChangeArrowheads="1"/>
          </p:cNvSpPr>
          <p:nvPr/>
        </p:nvSpPr>
        <p:spPr bwMode="white">
          <a:xfrm>
            <a:off x="0" y="-1588"/>
            <a:ext cx="9144000" cy="3201988"/>
          </a:xfrm>
          <a:prstGeom prst="rect">
            <a:avLst/>
          </a:prstGeom>
          <a:solidFill>
            <a:srgbClr val="0076B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7" name="Rectangle 7"/>
          <p:cNvSpPr>
            <a:spLocks noChangeArrowheads="1"/>
          </p:cNvSpPr>
          <p:nvPr/>
        </p:nvSpPr>
        <p:spPr bwMode="ltGray">
          <a:xfrm>
            <a:off x="0" y="3200400"/>
            <a:ext cx="9144000" cy="103188"/>
          </a:xfrm>
          <a:prstGeom prst="rect">
            <a:avLst/>
          </a:prstGeom>
          <a:solidFill>
            <a:schemeClr val="tx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8" name="Rectangle 8"/>
          <p:cNvSpPr>
            <a:spLocks noChangeArrowheads="1"/>
          </p:cNvSpPr>
          <p:nvPr/>
        </p:nvSpPr>
        <p:spPr bwMode="ltGray">
          <a:xfrm>
            <a:off x="0" y="3303588"/>
            <a:ext cx="9144000" cy="104775"/>
          </a:xfrm>
          <a:prstGeom prst="rect">
            <a:avLst/>
          </a:prstGeom>
          <a:solidFill>
            <a:srgbClr val="C8D7EE"/>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3083" name="Rectangle 11"/>
          <p:cNvSpPr>
            <a:spLocks noGrp="1" noChangeArrowheads="1"/>
          </p:cNvSpPr>
          <p:nvPr>
            <p:ph type="ctrTitle"/>
          </p:nvPr>
        </p:nvSpPr>
        <p:spPr>
          <a:xfrm>
            <a:off x="685800" y="1712913"/>
            <a:ext cx="7772400" cy="1143000"/>
          </a:xfrm>
        </p:spPr>
        <p:txBody>
          <a:bodyPr/>
          <a:lstStyle>
            <a:lvl1pPr>
              <a:defRPr/>
            </a:lvl1pPr>
          </a:lstStyle>
          <a:p>
            <a:pPr lvl="0"/>
            <a:r>
              <a:rPr lang="en-US" noProof="0" smtClean="0"/>
              <a:t>Click to edit Master title style</a:t>
            </a:r>
          </a:p>
        </p:txBody>
      </p:sp>
      <p:sp>
        <p:nvSpPr>
          <p:cNvPr id="3084" name="Rectangle 12"/>
          <p:cNvSpPr>
            <a:spLocks noGrp="1" noChangeArrowheads="1"/>
          </p:cNvSpPr>
          <p:nvPr>
            <p:ph type="subTitle" idx="1"/>
          </p:nvPr>
        </p:nvSpPr>
        <p:spPr>
          <a:xfrm>
            <a:off x="1371600" y="4267200"/>
            <a:ext cx="6400800" cy="1752600"/>
          </a:xfrm>
        </p:spPr>
        <p:txBody>
          <a:bodyPr/>
          <a:lstStyle>
            <a:lvl1pPr marL="0" indent="0" algn="ctr">
              <a:buFontTx/>
              <a:buNone/>
              <a:defRPr/>
            </a:lvl1pPr>
          </a:lstStyle>
          <a:p>
            <a:pPr lvl="0"/>
            <a:r>
              <a:rPr lang="en-US" noProof="0" smtClean="0"/>
              <a:t>Click to edit Master subtitle style</a:t>
            </a:r>
          </a:p>
        </p:txBody>
      </p:sp>
      <p:sp>
        <p:nvSpPr>
          <p:cNvPr id="9" name="Rectangle 13"/>
          <p:cNvSpPr>
            <a:spLocks noGrp="1" noChangeArrowheads="1"/>
          </p:cNvSpPr>
          <p:nvPr>
            <p:ph type="dt" sz="half" idx="10"/>
          </p:nvPr>
        </p:nvSpPr>
        <p:spPr/>
        <p:txBody>
          <a:bodyPr/>
          <a:lstStyle>
            <a:lvl1pPr>
              <a:defRPr>
                <a:solidFill>
                  <a:srgbClr val="FFFFFF"/>
                </a:solidFill>
                <a:latin typeface="Arial Black" pitchFamily="34" charset="0"/>
              </a:defRPr>
            </a:lvl1pPr>
          </a:lstStyle>
          <a:p>
            <a:pPr>
              <a:defRPr/>
            </a:pPr>
            <a:endParaRPr lang="en-US"/>
          </a:p>
        </p:txBody>
      </p:sp>
      <p:sp>
        <p:nvSpPr>
          <p:cNvPr id="10" name="Rectangle 14"/>
          <p:cNvSpPr>
            <a:spLocks noGrp="1" noChangeArrowheads="1"/>
          </p:cNvSpPr>
          <p:nvPr>
            <p:ph type="ftr" sz="quarter" idx="11"/>
          </p:nvPr>
        </p:nvSpPr>
        <p:spPr/>
        <p:txBody>
          <a:bodyPr/>
          <a:lstStyle>
            <a:lvl1pPr>
              <a:defRPr>
                <a:solidFill>
                  <a:srgbClr val="FFFFFF"/>
                </a:solidFill>
                <a:latin typeface="Arial Black" pitchFamily="34" charset="0"/>
              </a:defRPr>
            </a:lvl1pPr>
          </a:lstStyle>
          <a:p>
            <a:pPr>
              <a:defRPr/>
            </a:pPr>
            <a:endParaRPr lang="en-US"/>
          </a:p>
        </p:txBody>
      </p:sp>
      <p:sp>
        <p:nvSpPr>
          <p:cNvPr id="11" name="Rectangle 15"/>
          <p:cNvSpPr>
            <a:spLocks noGrp="1" noChangeArrowheads="1"/>
          </p:cNvSpPr>
          <p:nvPr>
            <p:ph type="sldNum" sz="quarter" idx="12"/>
          </p:nvPr>
        </p:nvSpPr>
        <p:spPr/>
        <p:txBody>
          <a:bodyPr/>
          <a:lstStyle>
            <a:lvl1pPr>
              <a:defRPr>
                <a:solidFill>
                  <a:srgbClr val="FFFFFF"/>
                </a:solidFill>
                <a:latin typeface="Arial Black" pitchFamily="34" charset="0"/>
              </a:defRPr>
            </a:lvl1pPr>
          </a:lstStyle>
          <a:p>
            <a:pPr>
              <a:defRPr/>
            </a:pPr>
            <a:fld id="{A9F09501-8066-4D39-9A71-610D31DE0DC5}" type="slidenum">
              <a:rPr lang="en-US"/>
              <a:pPr>
                <a:defRPr/>
              </a:pPr>
              <a:t>‹#›</a:t>
            </a:fld>
            <a:endParaRPr lang="en-US"/>
          </a:p>
        </p:txBody>
      </p:sp>
    </p:spTree>
    <p:extLst>
      <p:ext uri="{BB962C8B-B14F-4D97-AF65-F5344CB8AC3E}">
        <p14:creationId xmlns:p14="http://schemas.microsoft.com/office/powerpoint/2010/main" val="2206639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08C9375-934B-486F-830A-D30964CB06BB}" type="slidenum">
              <a:rPr lang="en-US"/>
              <a:pPr>
                <a:defRPr/>
              </a:pPr>
              <a:t>‹#›</a:t>
            </a:fld>
            <a:endParaRPr lang="en-US"/>
          </a:p>
        </p:txBody>
      </p:sp>
    </p:spTree>
    <p:extLst>
      <p:ext uri="{BB962C8B-B14F-4D97-AF65-F5344CB8AC3E}">
        <p14:creationId xmlns:p14="http://schemas.microsoft.com/office/powerpoint/2010/main" val="30930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1526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3055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37E88B9-10A5-4DB4-A5ED-ECC22CEFC102}" type="slidenum">
              <a:rPr lang="en-US"/>
              <a:pPr>
                <a:defRPr/>
              </a:pPr>
              <a:t>‹#›</a:t>
            </a:fld>
            <a:endParaRPr lang="en-US"/>
          </a:p>
        </p:txBody>
      </p:sp>
    </p:spTree>
    <p:extLst>
      <p:ext uri="{BB962C8B-B14F-4D97-AF65-F5344CB8AC3E}">
        <p14:creationId xmlns:p14="http://schemas.microsoft.com/office/powerpoint/2010/main" val="188734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F91910D-FBE6-47AB-BB3B-E3E953000FCE}" type="slidenum">
              <a:rPr lang="en-US"/>
              <a:pPr>
                <a:defRPr/>
              </a:pPr>
              <a:t>‹#›</a:t>
            </a:fld>
            <a:endParaRPr lang="en-US"/>
          </a:p>
        </p:txBody>
      </p:sp>
    </p:spTree>
    <p:extLst>
      <p:ext uri="{BB962C8B-B14F-4D97-AF65-F5344CB8AC3E}">
        <p14:creationId xmlns:p14="http://schemas.microsoft.com/office/powerpoint/2010/main" val="158976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EF153CF-4608-4E73-8F4D-A3D7A3DC081C}" type="slidenum">
              <a:rPr lang="en-US"/>
              <a:pPr>
                <a:defRPr/>
              </a:pPr>
              <a:t>‹#›</a:t>
            </a:fld>
            <a:endParaRPr lang="en-US"/>
          </a:p>
        </p:txBody>
      </p:sp>
    </p:spTree>
    <p:extLst>
      <p:ext uri="{BB962C8B-B14F-4D97-AF65-F5344CB8AC3E}">
        <p14:creationId xmlns:p14="http://schemas.microsoft.com/office/powerpoint/2010/main" val="364667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1336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1336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96FA004-E65F-44A9-8E34-42488FDE9D13}" type="slidenum">
              <a:rPr lang="en-US"/>
              <a:pPr>
                <a:defRPr/>
              </a:pPr>
              <a:t>‹#›</a:t>
            </a:fld>
            <a:endParaRPr lang="en-US"/>
          </a:p>
        </p:txBody>
      </p:sp>
    </p:spTree>
    <p:extLst>
      <p:ext uri="{BB962C8B-B14F-4D97-AF65-F5344CB8AC3E}">
        <p14:creationId xmlns:p14="http://schemas.microsoft.com/office/powerpoint/2010/main" val="307625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4C69F6EA-EC16-458A-BC29-FB495C82F4C0}" type="slidenum">
              <a:rPr lang="en-US"/>
              <a:pPr>
                <a:defRPr/>
              </a:pPr>
              <a:t>‹#›</a:t>
            </a:fld>
            <a:endParaRPr lang="en-US"/>
          </a:p>
        </p:txBody>
      </p:sp>
    </p:spTree>
    <p:extLst>
      <p:ext uri="{BB962C8B-B14F-4D97-AF65-F5344CB8AC3E}">
        <p14:creationId xmlns:p14="http://schemas.microsoft.com/office/powerpoint/2010/main" val="18715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69E031F0-CEBB-49D7-86B3-381292A44C8E}" type="slidenum">
              <a:rPr lang="en-US"/>
              <a:pPr>
                <a:defRPr/>
              </a:pPr>
              <a:t>‹#›</a:t>
            </a:fld>
            <a:endParaRPr lang="en-US"/>
          </a:p>
        </p:txBody>
      </p:sp>
    </p:spTree>
    <p:extLst>
      <p:ext uri="{BB962C8B-B14F-4D97-AF65-F5344CB8AC3E}">
        <p14:creationId xmlns:p14="http://schemas.microsoft.com/office/powerpoint/2010/main" val="356346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08CA1591-1542-47FF-A9EB-831C7190F136}" type="slidenum">
              <a:rPr lang="en-US"/>
              <a:pPr>
                <a:defRPr/>
              </a:pPr>
              <a:t>‹#›</a:t>
            </a:fld>
            <a:endParaRPr lang="en-US"/>
          </a:p>
        </p:txBody>
      </p:sp>
    </p:spTree>
    <p:extLst>
      <p:ext uri="{BB962C8B-B14F-4D97-AF65-F5344CB8AC3E}">
        <p14:creationId xmlns:p14="http://schemas.microsoft.com/office/powerpoint/2010/main" val="46714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9C911105-02C8-4245-AED9-2B2F9040A1A2}" type="slidenum">
              <a:rPr lang="en-US"/>
              <a:pPr>
                <a:defRPr/>
              </a:pPr>
              <a:t>‹#›</a:t>
            </a:fld>
            <a:endParaRPr lang="en-US"/>
          </a:p>
        </p:txBody>
      </p:sp>
    </p:spTree>
    <p:extLst>
      <p:ext uri="{BB962C8B-B14F-4D97-AF65-F5344CB8AC3E}">
        <p14:creationId xmlns:p14="http://schemas.microsoft.com/office/powerpoint/2010/main" val="6020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6F4150BE-1671-4013-B314-7F6276258EF9}" type="slidenum">
              <a:rPr lang="en-US"/>
              <a:pPr>
                <a:defRPr/>
              </a:pPr>
              <a:t>‹#›</a:t>
            </a:fld>
            <a:endParaRPr lang="en-US"/>
          </a:p>
        </p:txBody>
      </p:sp>
    </p:spTree>
    <p:extLst>
      <p:ext uri="{BB962C8B-B14F-4D97-AF65-F5344CB8AC3E}">
        <p14:creationId xmlns:p14="http://schemas.microsoft.com/office/powerpoint/2010/main" val="160672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1371600"/>
            <a:ext cx="9144000" cy="5486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1027" name="Rectangle 4"/>
          <p:cNvSpPr>
            <a:spLocks noChangeArrowheads="1"/>
          </p:cNvSpPr>
          <p:nvPr/>
        </p:nvSpPr>
        <p:spPr bwMode="white">
          <a:xfrm>
            <a:off x="0" y="6548438"/>
            <a:ext cx="9144000" cy="309562"/>
          </a:xfrm>
          <a:prstGeom prst="rect">
            <a:avLst/>
          </a:prstGeom>
          <a:solidFill>
            <a:srgbClr val="0076B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1028" name="Rectangle 5"/>
          <p:cNvSpPr>
            <a:spLocks noChangeArrowheads="1"/>
          </p:cNvSpPr>
          <p:nvPr/>
        </p:nvSpPr>
        <p:spPr bwMode="white">
          <a:xfrm>
            <a:off x="0" y="-1588"/>
            <a:ext cx="9144000" cy="1611313"/>
          </a:xfrm>
          <a:prstGeom prst="rect">
            <a:avLst/>
          </a:prstGeom>
          <a:solidFill>
            <a:srgbClr val="0076B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1029" name="Rectangle 7"/>
          <p:cNvSpPr>
            <a:spLocks noChangeArrowheads="1"/>
          </p:cNvSpPr>
          <p:nvPr/>
        </p:nvSpPr>
        <p:spPr bwMode="ltGray">
          <a:xfrm>
            <a:off x="0" y="1609725"/>
            <a:ext cx="9144000" cy="103188"/>
          </a:xfrm>
          <a:prstGeom prst="rect">
            <a:avLst/>
          </a:prstGeom>
          <a:solidFill>
            <a:schemeClr val="tx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1030" name="Rectangle 8"/>
          <p:cNvSpPr>
            <a:spLocks noChangeArrowheads="1"/>
          </p:cNvSpPr>
          <p:nvPr/>
        </p:nvSpPr>
        <p:spPr bwMode="ltGray">
          <a:xfrm>
            <a:off x="0" y="1712913"/>
            <a:ext cx="9144000" cy="104775"/>
          </a:xfrm>
          <a:prstGeom prst="rect">
            <a:avLst/>
          </a:prstGeom>
          <a:solidFill>
            <a:srgbClr val="C8D7EE"/>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1031" name="Rectangle 11"/>
          <p:cNvSpPr>
            <a:spLocks noGrp="1" noChangeArrowheads="1"/>
          </p:cNvSpPr>
          <p:nvPr>
            <p:ph type="title"/>
          </p:nvPr>
        </p:nvSpPr>
        <p:spPr bwMode="auto">
          <a:xfrm>
            <a:off x="228600" y="304800"/>
            <a:ext cx="8610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2" name="Rectangle 12"/>
          <p:cNvSpPr>
            <a:spLocks noGrp="1" noChangeArrowheads="1"/>
          </p:cNvSpPr>
          <p:nvPr>
            <p:ph type="body" idx="1"/>
          </p:nvPr>
        </p:nvSpPr>
        <p:spPr bwMode="auto">
          <a:xfrm>
            <a:off x="304800" y="2133600"/>
            <a:ext cx="8458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1" name="Rectangle 13"/>
          <p:cNvSpPr>
            <a:spLocks noGrp="1" noChangeArrowheads="1"/>
          </p:cNvSpPr>
          <p:nvPr>
            <p:ph type="dt" sz="half" idx="2"/>
          </p:nvPr>
        </p:nvSpPr>
        <p:spPr bwMode="auto">
          <a:xfrm>
            <a:off x="6858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chemeClr val="tx2"/>
                </a:solidFill>
                <a:latin typeface="+mn-lt"/>
                <a:cs typeface="+mn-cs"/>
              </a:defRPr>
            </a:lvl1pPr>
          </a:lstStyle>
          <a:p>
            <a:pPr>
              <a:defRPr/>
            </a:pPr>
            <a:endParaRPr lang="en-US"/>
          </a:p>
        </p:txBody>
      </p:sp>
      <p:sp>
        <p:nvSpPr>
          <p:cNvPr id="2062" name="Rectangle 14"/>
          <p:cNvSpPr>
            <a:spLocks noGrp="1" noChangeArrowheads="1"/>
          </p:cNvSpPr>
          <p:nvPr>
            <p:ph type="ftr" sz="quarter" idx="3"/>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chemeClr val="tx2"/>
                </a:solidFill>
                <a:latin typeface="+mn-lt"/>
                <a:cs typeface="+mn-cs"/>
              </a:defRPr>
            </a:lvl1pPr>
          </a:lstStyle>
          <a:p>
            <a:pPr>
              <a:defRPr/>
            </a:pPr>
            <a:endParaRPr lang="en-US"/>
          </a:p>
        </p:txBody>
      </p:sp>
      <p:sp>
        <p:nvSpPr>
          <p:cNvPr id="2063" name="Rectangle 15"/>
          <p:cNvSpPr>
            <a:spLocks noGrp="1" noChangeArrowheads="1"/>
          </p:cNvSpPr>
          <p:nvPr>
            <p:ph type="sldNum" sz="quarter" idx="4"/>
          </p:nvPr>
        </p:nvSpPr>
        <p:spPr bwMode="auto">
          <a:xfrm>
            <a:off x="65532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50000"/>
              </a:spcBef>
              <a:defRPr sz="1400">
                <a:solidFill>
                  <a:schemeClr val="tx2"/>
                </a:solidFill>
                <a:latin typeface="+mn-lt"/>
                <a:cs typeface="+mn-cs"/>
              </a:defRPr>
            </a:lvl1pPr>
          </a:lstStyle>
          <a:p>
            <a:pPr>
              <a:defRPr/>
            </a:pPr>
            <a:fld id="{F62C6E4F-46C9-4D4F-A505-85B2609C4D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spcBef>
          <a:spcPct val="0"/>
        </a:spcBef>
        <a:spcAft>
          <a:spcPct val="0"/>
        </a:spcAft>
        <a:defRPr kumimoji="1" sz="4400" b="1">
          <a:solidFill>
            <a:schemeClr val="tx2"/>
          </a:solidFill>
          <a:latin typeface="+mj-lt"/>
          <a:ea typeface="+mj-ea"/>
          <a:cs typeface="+mj-cs"/>
        </a:defRPr>
      </a:lvl1pPr>
      <a:lvl2pPr algn="l" rtl="0" eaLnBrk="1" fontAlgn="base" hangingPunct="1">
        <a:spcBef>
          <a:spcPct val="0"/>
        </a:spcBef>
        <a:spcAft>
          <a:spcPct val="0"/>
        </a:spcAft>
        <a:defRPr kumimoji="1" sz="4400" b="1">
          <a:solidFill>
            <a:schemeClr val="tx2"/>
          </a:solidFill>
          <a:latin typeface="Calibri" pitchFamily="34" charset="0"/>
        </a:defRPr>
      </a:lvl2pPr>
      <a:lvl3pPr algn="l" rtl="0" eaLnBrk="1" fontAlgn="base" hangingPunct="1">
        <a:spcBef>
          <a:spcPct val="0"/>
        </a:spcBef>
        <a:spcAft>
          <a:spcPct val="0"/>
        </a:spcAft>
        <a:defRPr kumimoji="1" sz="4400" b="1">
          <a:solidFill>
            <a:schemeClr val="tx2"/>
          </a:solidFill>
          <a:latin typeface="Calibri" pitchFamily="34" charset="0"/>
        </a:defRPr>
      </a:lvl3pPr>
      <a:lvl4pPr algn="l" rtl="0" eaLnBrk="1" fontAlgn="base" hangingPunct="1">
        <a:spcBef>
          <a:spcPct val="0"/>
        </a:spcBef>
        <a:spcAft>
          <a:spcPct val="0"/>
        </a:spcAft>
        <a:defRPr kumimoji="1" sz="4400" b="1">
          <a:solidFill>
            <a:schemeClr val="tx2"/>
          </a:solidFill>
          <a:latin typeface="Calibri" pitchFamily="34" charset="0"/>
        </a:defRPr>
      </a:lvl4pPr>
      <a:lvl5pPr algn="l" rtl="0" eaLnBrk="1" fontAlgn="base" hangingPunct="1">
        <a:spcBef>
          <a:spcPct val="0"/>
        </a:spcBef>
        <a:spcAft>
          <a:spcPct val="0"/>
        </a:spcAft>
        <a:defRPr kumimoji="1" sz="4400" b="1">
          <a:solidFill>
            <a:schemeClr val="tx2"/>
          </a:solidFill>
          <a:latin typeface="Calibri" pitchFamily="34" charset="0"/>
        </a:defRPr>
      </a:lvl5pPr>
      <a:lvl6pPr marL="457200" algn="l" rtl="0" eaLnBrk="1" fontAlgn="base" hangingPunct="1">
        <a:spcBef>
          <a:spcPct val="0"/>
        </a:spcBef>
        <a:spcAft>
          <a:spcPct val="0"/>
        </a:spcAft>
        <a:defRPr kumimoji="1" sz="4400" b="1">
          <a:solidFill>
            <a:schemeClr val="tx2"/>
          </a:solidFill>
          <a:latin typeface="Calibri" pitchFamily="34" charset="0"/>
        </a:defRPr>
      </a:lvl6pPr>
      <a:lvl7pPr marL="914400" algn="l" rtl="0" eaLnBrk="1" fontAlgn="base" hangingPunct="1">
        <a:spcBef>
          <a:spcPct val="0"/>
        </a:spcBef>
        <a:spcAft>
          <a:spcPct val="0"/>
        </a:spcAft>
        <a:defRPr kumimoji="1" sz="4400" b="1">
          <a:solidFill>
            <a:schemeClr val="tx2"/>
          </a:solidFill>
          <a:latin typeface="Calibri" pitchFamily="34" charset="0"/>
        </a:defRPr>
      </a:lvl7pPr>
      <a:lvl8pPr marL="1371600" algn="l" rtl="0" eaLnBrk="1" fontAlgn="base" hangingPunct="1">
        <a:spcBef>
          <a:spcPct val="0"/>
        </a:spcBef>
        <a:spcAft>
          <a:spcPct val="0"/>
        </a:spcAft>
        <a:defRPr kumimoji="1" sz="4400" b="1">
          <a:solidFill>
            <a:schemeClr val="tx2"/>
          </a:solidFill>
          <a:latin typeface="Calibri" pitchFamily="34" charset="0"/>
        </a:defRPr>
      </a:lvl8pPr>
      <a:lvl9pPr marL="1828800" algn="l" rtl="0" eaLnBrk="1" fontAlgn="base" hangingPunct="1">
        <a:spcBef>
          <a:spcPct val="0"/>
        </a:spcBef>
        <a:spcAft>
          <a:spcPct val="0"/>
        </a:spcAft>
        <a:defRPr kumimoji="1" sz="4400" b="1">
          <a:solidFill>
            <a:schemeClr val="tx2"/>
          </a:solidFill>
          <a:latin typeface="Calibri" pitchFamily="34" charset="0"/>
        </a:defRPr>
      </a:lvl9pPr>
    </p:titleStyle>
    <p:bodyStyle>
      <a:lvl1pPr marL="342900" indent="-342900" algn="l" rtl="0" eaLnBrk="1" fontAlgn="base" hangingPunct="1">
        <a:spcBef>
          <a:spcPct val="20000"/>
        </a:spcBef>
        <a:spcAft>
          <a:spcPct val="0"/>
        </a:spcAft>
        <a:buClr>
          <a:srgbClr val="0076BC"/>
        </a:buClr>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76BC"/>
        </a:buClr>
        <a:buChar char="•"/>
        <a:defRPr kumimoji="1" sz="2800">
          <a:solidFill>
            <a:schemeClr val="tx1"/>
          </a:solidFill>
          <a:latin typeface="+mn-lt"/>
        </a:defRPr>
      </a:lvl2pPr>
      <a:lvl3pPr marL="1143000" indent="-228600" algn="l" rtl="0" eaLnBrk="1" fontAlgn="base" hangingPunct="1">
        <a:spcBef>
          <a:spcPct val="20000"/>
        </a:spcBef>
        <a:spcAft>
          <a:spcPct val="0"/>
        </a:spcAft>
        <a:buClr>
          <a:srgbClr val="0076BC"/>
        </a:buClr>
        <a:buChar char="•"/>
        <a:defRPr kumimoji="1" sz="2400">
          <a:solidFill>
            <a:schemeClr val="tx1"/>
          </a:solidFill>
          <a:latin typeface="+mn-lt"/>
        </a:defRPr>
      </a:lvl3pPr>
      <a:lvl4pPr marL="1600200" indent="-228600" algn="l" rtl="0" eaLnBrk="1" fontAlgn="base" hangingPunct="1">
        <a:spcBef>
          <a:spcPct val="20000"/>
        </a:spcBef>
        <a:spcAft>
          <a:spcPct val="0"/>
        </a:spcAft>
        <a:buClr>
          <a:srgbClr val="0076BC"/>
        </a:buClr>
        <a:buChar char="•"/>
        <a:defRPr kumimoji="1" sz="2000">
          <a:solidFill>
            <a:schemeClr val="tx1"/>
          </a:solidFill>
          <a:latin typeface="+mn-lt"/>
        </a:defRPr>
      </a:lvl4pPr>
      <a:lvl5pPr marL="2057400" indent="-228600" algn="l" rtl="0" eaLnBrk="1" fontAlgn="base" hangingPunct="1">
        <a:spcBef>
          <a:spcPct val="20000"/>
        </a:spcBef>
        <a:spcAft>
          <a:spcPct val="0"/>
        </a:spcAft>
        <a:buClr>
          <a:srgbClr val="0076BC"/>
        </a:buClr>
        <a:buChar char="•"/>
        <a:defRPr kumimoji="1" sz="2000">
          <a:solidFill>
            <a:schemeClr val="tx1"/>
          </a:solidFill>
          <a:latin typeface="+mn-lt"/>
        </a:defRPr>
      </a:lvl5pPr>
      <a:lvl6pPr marL="2514600" indent="-228600" algn="l" rtl="0" eaLnBrk="1" fontAlgn="base" hangingPunct="1">
        <a:spcBef>
          <a:spcPct val="20000"/>
        </a:spcBef>
        <a:spcAft>
          <a:spcPct val="0"/>
        </a:spcAft>
        <a:buClr>
          <a:srgbClr val="0076BC"/>
        </a:buClr>
        <a:buChar char="•"/>
        <a:defRPr kumimoji="1" sz="2000">
          <a:solidFill>
            <a:schemeClr val="tx1"/>
          </a:solidFill>
          <a:latin typeface="+mn-lt"/>
        </a:defRPr>
      </a:lvl6pPr>
      <a:lvl7pPr marL="2971800" indent="-228600" algn="l" rtl="0" eaLnBrk="1" fontAlgn="base" hangingPunct="1">
        <a:spcBef>
          <a:spcPct val="20000"/>
        </a:spcBef>
        <a:spcAft>
          <a:spcPct val="0"/>
        </a:spcAft>
        <a:buClr>
          <a:srgbClr val="0076BC"/>
        </a:buClr>
        <a:buChar char="•"/>
        <a:defRPr kumimoji="1" sz="2000">
          <a:solidFill>
            <a:schemeClr val="tx1"/>
          </a:solidFill>
          <a:latin typeface="+mn-lt"/>
        </a:defRPr>
      </a:lvl7pPr>
      <a:lvl8pPr marL="3429000" indent="-228600" algn="l" rtl="0" eaLnBrk="1" fontAlgn="base" hangingPunct="1">
        <a:spcBef>
          <a:spcPct val="20000"/>
        </a:spcBef>
        <a:spcAft>
          <a:spcPct val="0"/>
        </a:spcAft>
        <a:buClr>
          <a:srgbClr val="0076BC"/>
        </a:buClr>
        <a:buChar char="•"/>
        <a:defRPr kumimoji="1" sz="2000">
          <a:solidFill>
            <a:schemeClr val="tx1"/>
          </a:solidFill>
          <a:latin typeface="+mn-lt"/>
        </a:defRPr>
      </a:lvl8pPr>
      <a:lvl9pPr marL="3886200" indent="-228600" algn="l" rtl="0" eaLnBrk="1" fontAlgn="base" hangingPunct="1">
        <a:spcBef>
          <a:spcPct val="20000"/>
        </a:spcBef>
        <a:spcAft>
          <a:spcPct val="0"/>
        </a:spcAft>
        <a:buClr>
          <a:srgbClr val="0076BC"/>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xml"/><Relationship Id="rId7" Type="http://schemas.openxmlformats.org/officeDocument/2006/relationships/hyperlink" Target="https://www.cpcc.edu/health-human-services/health/phlebotomy" TargetMode="External"/><Relationship Id="rId12" Type="http://schemas.openxmlformats.org/officeDocument/2006/relationships/image" Target="../media/image2.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media4.wav"/><Relationship Id="rId7" Type="http://schemas.openxmlformats.org/officeDocument/2006/relationships/image" Target="../media/image11.png"/><Relationship Id="rId2" Type="http://schemas.microsoft.com/office/2007/relationships/media" Target="../media/media4.wav"/><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media5.wav"/><Relationship Id="rId7" Type="http://schemas.openxmlformats.org/officeDocument/2006/relationships/hyperlink" Target="http://www.google.com/url?sa=i&amp;rct=j&amp;q=&amp;esrc=s&amp;source=images&amp;cd=&amp;cad=rja&amp;uact=8&amp;ved=0CAcQjRxqFQoTCKmdieaE28YCFdcakgodWOMPpg&amp;url=http://www.gdsinstitute.edu/interview_techniques.htm&amp;ei=MjilVam8Jde1yATYxr-wCg&amp;bvm=bv.97653015,d.cGU&amp;psig=AFQjCNHxz7BYZjsABABf0PFT1KVjOpDOIw&amp;ust=1436977528959325" TargetMode="External"/><Relationship Id="rId2" Type="http://schemas.microsoft.com/office/2007/relationships/media" Target="../media/media5.wav"/><Relationship Id="rId1" Type="http://schemas.openxmlformats.org/officeDocument/2006/relationships/tags" Target="../tags/tag2.xml"/><Relationship Id="rId6" Type="http://schemas.openxmlformats.org/officeDocument/2006/relationships/image" Target="../media/image13.jpeg"/><Relationship Id="rId5" Type="http://schemas.openxmlformats.org/officeDocument/2006/relationships/notesSlide" Target="../notesSlides/notesSlide5.xml"/><Relationship Id="rId4" Type="http://schemas.openxmlformats.org/officeDocument/2006/relationships/slideLayout" Target="../slideLayouts/slideLayout5.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6.xm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228600" y="1905000"/>
            <a:ext cx="8686800" cy="838200"/>
          </a:xfrm>
        </p:spPr>
        <p:txBody>
          <a:bodyPr/>
          <a:lstStyle/>
          <a:p>
            <a:pPr eaLnBrk="1" hangingPunct="1"/>
            <a:r>
              <a:rPr lang="en-US" altLang="en-US" sz="4600" i="1" dirty="0" smtClean="0">
                <a:solidFill>
                  <a:schemeClr val="tx2"/>
                </a:solidFill>
              </a:rPr>
              <a:t>Workforce Training Youth Program</a:t>
            </a:r>
          </a:p>
        </p:txBody>
      </p:sp>
      <p:pic>
        <p:nvPicPr>
          <p:cNvPr id="3075"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2863" y="3810000"/>
            <a:ext cx="645953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5049928"/>
      </p:ext>
    </p:extLst>
  </p:cSld>
  <p:clrMapOvr>
    <a:masterClrMapping/>
  </p:clrMapOvr>
  <mc:AlternateContent xmlns:mc="http://schemas.openxmlformats.org/markup-compatibility/2006" xmlns:p14="http://schemas.microsoft.com/office/powerpoint/2010/main">
    <mc:Choice Requires="p14">
      <p:transition spd="slow" p14:dur="2000" advTm="16026"/>
    </mc:Choice>
    <mc:Fallback xmlns="">
      <p:transition spd="slow" advTm="16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rotWithShape="1">
          <a:blip r:embed="rId5" cstate="print">
            <a:extLst>
              <a:ext uri="{28A0092B-C50C-407E-A947-70E740481C1C}">
                <a14:useLocalDpi xmlns:a14="http://schemas.microsoft.com/office/drawing/2010/main" val="0"/>
              </a:ext>
            </a:extLst>
          </a:blip>
          <a:srcRect/>
          <a:stretch/>
        </p:blipFill>
        <p:spPr bwMode="auto">
          <a:xfrm>
            <a:off x="762000" y="228600"/>
            <a:ext cx="7467600" cy="623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14311576"/>
      </p:ext>
    </p:extLst>
  </p:cSld>
  <p:clrMapOvr>
    <a:masterClrMapping/>
  </p:clrMapOvr>
  <mc:AlternateContent xmlns:mc="http://schemas.openxmlformats.org/markup-compatibility/2006" xmlns:p14="http://schemas.microsoft.com/office/powerpoint/2010/main">
    <mc:Choice Requires="p14">
      <p:transition spd="slow" p14:dur="2000" advTm="11132"/>
    </mc:Choice>
    <mc:Fallback xmlns="">
      <p:transition spd="slow" advTm="11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b="0" i="1" dirty="0" smtClean="0">
                <a:latin typeface="+mn-lt"/>
              </a:rPr>
              <a:t>Career Exploration</a:t>
            </a:r>
            <a:endParaRPr lang="en-US" sz="4600" b="0" i="1" dirty="0">
              <a:latin typeface="+mn-lt"/>
            </a:endParaRPr>
          </a:p>
        </p:txBody>
      </p:sp>
      <p:sp>
        <p:nvSpPr>
          <p:cNvPr id="5" name="AutoShape 6" descr="Image result for welde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welder"/>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result for apprenticeship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5784" y="3886200"/>
            <a:ext cx="4311505" cy="279707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4402291"/>
            <a:ext cx="1441029" cy="1815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www.getmeasalary.com/wp-content/uploads/2012/11/1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3308" y="2299901"/>
            <a:ext cx="2036184" cy="135406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office job picture"/>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4953000"/>
            <a:ext cx="2129072" cy="144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2724150"/>
            <a:ext cx="211455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1905000"/>
            <a:ext cx="2031999"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38184231"/>
      </p:ext>
    </p:extLst>
  </p:cSld>
  <p:clrMapOvr>
    <a:masterClrMapping/>
  </p:clrMapOvr>
  <mc:AlternateContent xmlns:mc="http://schemas.openxmlformats.org/markup-compatibility/2006" xmlns:p14="http://schemas.microsoft.com/office/powerpoint/2010/main">
    <mc:Choice Requires="p14">
      <p:transition spd="slow" p14:dur="2000" advTm="11097"/>
    </mc:Choice>
    <mc:Fallback xmlns="">
      <p:transition spd="slow" advTm="11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
            </a:r>
            <a:br>
              <a:rPr lang="en-US" sz="3000" dirty="0" smtClean="0"/>
            </a:br>
            <a:r>
              <a:rPr lang="en-US" dirty="0"/>
              <a:t/>
            </a:r>
            <a:br>
              <a:rPr lang="en-US" dirty="0"/>
            </a:br>
            <a:endParaRPr lang="en-US" dirty="0"/>
          </a:p>
        </p:txBody>
      </p:sp>
      <p:sp>
        <p:nvSpPr>
          <p:cNvPr id="5" name="Content Placeholder 4"/>
          <p:cNvSpPr>
            <a:spLocks noGrp="1"/>
          </p:cNvSpPr>
          <p:nvPr>
            <p:ph idx="1"/>
          </p:nvPr>
        </p:nvSpPr>
        <p:spPr>
          <a:xfrm>
            <a:off x="304800" y="1752600"/>
            <a:ext cx="8458200" cy="4724400"/>
          </a:xfrm>
        </p:spPr>
        <p:txBody>
          <a:bodyPr/>
          <a:lstStyle/>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a:p>
        </p:txBody>
      </p:sp>
      <p:sp>
        <p:nvSpPr>
          <p:cNvPr id="4" name="AutoShape 2" descr="Image result for diplom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799" y="4338292"/>
            <a:ext cx="3955193" cy="2214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700" y="1993973"/>
            <a:ext cx="3968898" cy="227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Image result for apprenticeship pic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1993973"/>
            <a:ext cx="3425377" cy="227943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263095" y="304800"/>
            <a:ext cx="8610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b="1">
                <a:solidFill>
                  <a:schemeClr val="tx2"/>
                </a:solidFill>
                <a:latin typeface="+mj-lt"/>
                <a:ea typeface="+mj-ea"/>
                <a:cs typeface="+mj-cs"/>
              </a:defRPr>
            </a:lvl1pPr>
            <a:lvl2pPr algn="l" rtl="0" eaLnBrk="1" fontAlgn="base" hangingPunct="1">
              <a:spcBef>
                <a:spcPct val="0"/>
              </a:spcBef>
              <a:spcAft>
                <a:spcPct val="0"/>
              </a:spcAft>
              <a:defRPr kumimoji="1" sz="4400" b="1">
                <a:solidFill>
                  <a:schemeClr val="tx2"/>
                </a:solidFill>
                <a:latin typeface="Calibri" pitchFamily="34" charset="0"/>
              </a:defRPr>
            </a:lvl2pPr>
            <a:lvl3pPr algn="l" rtl="0" eaLnBrk="1" fontAlgn="base" hangingPunct="1">
              <a:spcBef>
                <a:spcPct val="0"/>
              </a:spcBef>
              <a:spcAft>
                <a:spcPct val="0"/>
              </a:spcAft>
              <a:defRPr kumimoji="1" sz="4400" b="1">
                <a:solidFill>
                  <a:schemeClr val="tx2"/>
                </a:solidFill>
                <a:latin typeface="Calibri" pitchFamily="34" charset="0"/>
              </a:defRPr>
            </a:lvl3pPr>
            <a:lvl4pPr algn="l" rtl="0" eaLnBrk="1" fontAlgn="base" hangingPunct="1">
              <a:spcBef>
                <a:spcPct val="0"/>
              </a:spcBef>
              <a:spcAft>
                <a:spcPct val="0"/>
              </a:spcAft>
              <a:defRPr kumimoji="1" sz="4400" b="1">
                <a:solidFill>
                  <a:schemeClr val="tx2"/>
                </a:solidFill>
                <a:latin typeface="Calibri" pitchFamily="34" charset="0"/>
              </a:defRPr>
            </a:lvl4pPr>
            <a:lvl5pPr algn="l" rtl="0" eaLnBrk="1" fontAlgn="base" hangingPunct="1">
              <a:spcBef>
                <a:spcPct val="0"/>
              </a:spcBef>
              <a:spcAft>
                <a:spcPct val="0"/>
              </a:spcAft>
              <a:defRPr kumimoji="1" sz="4400" b="1">
                <a:solidFill>
                  <a:schemeClr val="tx2"/>
                </a:solidFill>
                <a:latin typeface="Calibri" pitchFamily="34" charset="0"/>
              </a:defRPr>
            </a:lvl5pPr>
            <a:lvl6pPr marL="457200" algn="l" rtl="0" eaLnBrk="1" fontAlgn="base" hangingPunct="1">
              <a:spcBef>
                <a:spcPct val="0"/>
              </a:spcBef>
              <a:spcAft>
                <a:spcPct val="0"/>
              </a:spcAft>
              <a:defRPr kumimoji="1" sz="4400" b="1">
                <a:solidFill>
                  <a:schemeClr val="tx2"/>
                </a:solidFill>
                <a:latin typeface="Calibri" pitchFamily="34" charset="0"/>
              </a:defRPr>
            </a:lvl6pPr>
            <a:lvl7pPr marL="914400" algn="l" rtl="0" eaLnBrk="1" fontAlgn="base" hangingPunct="1">
              <a:spcBef>
                <a:spcPct val="0"/>
              </a:spcBef>
              <a:spcAft>
                <a:spcPct val="0"/>
              </a:spcAft>
              <a:defRPr kumimoji="1" sz="4400" b="1">
                <a:solidFill>
                  <a:schemeClr val="tx2"/>
                </a:solidFill>
                <a:latin typeface="Calibri" pitchFamily="34" charset="0"/>
              </a:defRPr>
            </a:lvl7pPr>
            <a:lvl8pPr marL="1371600" algn="l" rtl="0" eaLnBrk="1" fontAlgn="base" hangingPunct="1">
              <a:spcBef>
                <a:spcPct val="0"/>
              </a:spcBef>
              <a:spcAft>
                <a:spcPct val="0"/>
              </a:spcAft>
              <a:defRPr kumimoji="1" sz="4400" b="1">
                <a:solidFill>
                  <a:schemeClr val="tx2"/>
                </a:solidFill>
                <a:latin typeface="Calibri" pitchFamily="34" charset="0"/>
              </a:defRPr>
            </a:lvl8pPr>
            <a:lvl9pPr marL="1828800" algn="l" rtl="0" eaLnBrk="1" fontAlgn="base" hangingPunct="1">
              <a:spcBef>
                <a:spcPct val="0"/>
              </a:spcBef>
              <a:spcAft>
                <a:spcPct val="0"/>
              </a:spcAft>
              <a:defRPr kumimoji="1" sz="4400" b="1">
                <a:solidFill>
                  <a:schemeClr val="tx2"/>
                </a:solidFill>
                <a:latin typeface="Calibri" pitchFamily="34" charset="0"/>
              </a:defRPr>
            </a:lvl9pPr>
          </a:lstStyle>
          <a:p>
            <a:r>
              <a:rPr lang="en-US" sz="4600" b="0" i="1" kern="0" dirty="0" smtClean="0">
                <a:latin typeface="+mn-lt"/>
              </a:rPr>
              <a:t>Skill Building</a:t>
            </a:r>
            <a:endParaRPr lang="en-US" sz="4600" b="0" i="1" kern="0" dirty="0">
              <a:latin typeface="+mn-lt"/>
            </a:endParaRPr>
          </a:p>
        </p:txBody>
      </p:sp>
      <p:pic>
        <p:nvPicPr>
          <p:cNvPr id="14" name="Audio 1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632412241"/>
      </p:ext>
    </p:extLst>
  </p:cSld>
  <p:clrMapOvr>
    <a:masterClrMapping/>
  </p:clrMapOvr>
  <mc:AlternateContent xmlns:mc="http://schemas.openxmlformats.org/markup-compatibility/2006" xmlns:p14="http://schemas.microsoft.com/office/powerpoint/2010/main">
    <mc:Choice Requires="p14">
      <p:transition p14:dur="100" advTm="16530">
        <p:cut/>
      </p:transition>
    </mc:Choice>
    <mc:Fallback xmlns="">
      <p:transition advTm="1653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ress To Impres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46137" y="1981200"/>
            <a:ext cx="4579992" cy="43517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b="1">
                <a:solidFill>
                  <a:schemeClr val="tx2"/>
                </a:solidFill>
                <a:latin typeface="+mj-lt"/>
                <a:ea typeface="+mj-ea"/>
                <a:cs typeface="+mj-cs"/>
              </a:defRPr>
            </a:lvl1pPr>
            <a:lvl2pPr algn="l" rtl="0" eaLnBrk="1" fontAlgn="base" hangingPunct="1">
              <a:spcBef>
                <a:spcPct val="0"/>
              </a:spcBef>
              <a:spcAft>
                <a:spcPct val="0"/>
              </a:spcAft>
              <a:defRPr kumimoji="1" sz="4400" b="1">
                <a:solidFill>
                  <a:schemeClr val="tx2"/>
                </a:solidFill>
                <a:latin typeface="Calibri" pitchFamily="34" charset="0"/>
              </a:defRPr>
            </a:lvl2pPr>
            <a:lvl3pPr algn="l" rtl="0" eaLnBrk="1" fontAlgn="base" hangingPunct="1">
              <a:spcBef>
                <a:spcPct val="0"/>
              </a:spcBef>
              <a:spcAft>
                <a:spcPct val="0"/>
              </a:spcAft>
              <a:defRPr kumimoji="1" sz="4400" b="1">
                <a:solidFill>
                  <a:schemeClr val="tx2"/>
                </a:solidFill>
                <a:latin typeface="Calibri" pitchFamily="34" charset="0"/>
              </a:defRPr>
            </a:lvl3pPr>
            <a:lvl4pPr algn="l" rtl="0" eaLnBrk="1" fontAlgn="base" hangingPunct="1">
              <a:spcBef>
                <a:spcPct val="0"/>
              </a:spcBef>
              <a:spcAft>
                <a:spcPct val="0"/>
              </a:spcAft>
              <a:defRPr kumimoji="1" sz="4400" b="1">
                <a:solidFill>
                  <a:schemeClr val="tx2"/>
                </a:solidFill>
                <a:latin typeface="Calibri" pitchFamily="34" charset="0"/>
              </a:defRPr>
            </a:lvl4pPr>
            <a:lvl5pPr algn="l" rtl="0" eaLnBrk="1" fontAlgn="base" hangingPunct="1">
              <a:spcBef>
                <a:spcPct val="0"/>
              </a:spcBef>
              <a:spcAft>
                <a:spcPct val="0"/>
              </a:spcAft>
              <a:defRPr kumimoji="1" sz="4400" b="1">
                <a:solidFill>
                  <a:schemeClr val="tx2"/>
                </a:solidFill>
                <a:latin typeface="Calibri" pitchFamily="34" charset="0"/>
              </a:defRPr>
            </a:lvl5pPr>
            <a:lvl6pPr marL="457200" algn="l" rtl="0" eaLnBrk="1" fontAlgn="base" hangingPunct="1">
              <a:spcBef>
                <a:spcPct val="0"/>
              </a:spcBef>
              <a:spcAft>
                <a:spcPct val="0"/>
              </a:spcAft>
              <a:defRPr kumimoji="1" sz="4400" b="1">
                <a:solidFill>
                  <a:schemeClr val="tx2"/>
                </a:solidFill>
                <a:latin typeface="Calibri" pitchFamily="34" charset="0"/>
              </a:defRPr>
            </a:lvl6pPr>
            <a:lvl7pPr marL="914400" algn="l" rtl="0" eaLnBrk="1" fontAlgn="base" hangingPunct="1">
              <a:spcBef>
                <a:spcPct val="0"/>
              </a:spcBef>
              <a:spcAft>
                <a:spcPct val="0"/>
              </a:spcAft>
              <a:defRPr kumimoji="1" sz="4400" b="1">
                <a:solidFill>
                  <a:schemeClr val="tx2"/>
                </a:solidFill>
                <a:latin typeface="Calibri" pitchFamily="34" charset="0"/>
              </a:defRPr>
            </a:lvl7pPr>
            <a:lvl8pPr marL="1371600" algn="l" rtl="0" eaLnBrk="1" fontAlgn="base" hangingPunct="1">
              <a:spcBef>
                <a:spcPct val="0"/>
              </a:spcBef>
              <a:spcAft>
                <a:spcPct val="0"/>
              </a:spcAft>
              <a:defRPr kumimoji="1" sz="4400" b="1">
                <a:solidFill>
                  <a:schemeClr val="tx2"/>
                </a:solidFill>
                <a:latin typeface="Calibri" pitchFamily="34" charset="0"/>
              </a:defRPr>
            </a:lvl8pPr>
            <a:lvl9pPr marL="1828800" algn="l" rtl="0" eaLnBrk="1" fontAlgn="base" hangingPunct="1">
              <a:spcBef>
                <a:spcPct val="0"/>
              </a:spcBef>
              <a:spcAft>
                <a:spcPct val="0"/>
              </a:spcAft>
              <a:defRPr kumimoji="1" sz="4400" b="1">
                <a:solidFill>
                  <a:schemeClr val="tx2"/>
                </a:solidFill>
                <a:latin typeface="Calibri" pitchFamily="34" charset="0"/>
              </a:defRPr>
            </a:lvl9pPr>
          </a:lstStyle>
          <a:p>
            <a:r>
              <a:rPr lang="en-US" sz="4600" b="0" i="1" dirty="0" smtClean="0">
                <a:latin typeface="+mn-lt"/>
              </a:rPr>
              <a:t>Job Search</a:t>
            </a:r>
            <a:endParaRPr lang="en-US" sz="4600" b="0" i="1" kern="0" dirty="0">
              <a:latin typeface="+mn-lt"/>
            </a:endParaRPr>
          </a:p>
        </p:txBody>
      </p:sp>
      <p:pic>
        <p:nvPicPr>
          <p:cNvPr id="1026" name="Picture 2" descr="https://encrypted-tbn1.gstatic.com/images?q=tbn:ANd9GcT7-z37tfzgPepAh5ZSk7HtXXRn2Q6e_jhbsBb4KjN5KIsJT_Am8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1981199"/>
            <a:ext cx="4038600" cy="26924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91830" y="5364654"/>
            <a:ext cx="3810000" cy="553998"/>
          </a:xfrm>
          <a:prstGeom prst="rect">
            <a:avLst/>
          </a:prstGeom>
          <a:noFill/>
        </p:spPr>
        <p:txBody>
          <a:bodyPr wrap="square" rtlCol="0">
            <a:spAutoFit/>
          </a:bodyPr>
          <a:lstStyle/>
          <a:p>
            <a:r>
              <a:rPr lang="en-US" sz="3000" i="1" dirty="0" smtClean="0">
                <a:latin typeface="+mn-lt"/>
              </a:rPr>
              <a:t>Who would you hire? </a:t>
            </a:r>
            <a:endParaRPr lang="en-US" sz="3000" i="1" dirty="0">
              <a:latin typeface="+mn-lt"/>
            </a:endParaRPr>
          </a:p>
        </p:txBody>
      </p:sp>
      <p:pic>
        <p:nvPicPr>
          <p:cNvPr id="14" name="Audio 1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217933179"/>
      </p:ext>
    </p:extLst>
  </p:cSld>
  <p:clrMapOvr>
    <a:masterClrMapping/>
  </p:clrMapOvr>
  <mc:AlternateContent xmlns:mc="http://schemas.openxmlformats.org/markup-compatibility/2006" xmlns:p14="http://schemas.microsoft.com/office/powerpoint/2010/main">
    <mc:Choice Requires="p14">
      <p:transition spd="slow" p14:dur="2000" advTm="23118"/>
    </mc:Choice>
    <mc:Fallback xmlns="">
      <p:transition spd="slow" advTm="231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98908141"/>
              </p:ext>
            </p:extLst>
          </p:nvPr>
        </p:nvGraphicFramePr>
        <p:xfrm>
          <a:off x="228600" y="1066800"/>
          <a:ext cx="8686800" cy="563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le 1"/>
          <p:cNvSpPr txBox="1">
            <a:spLocks noGrp="1"/>
          </p:cNvSpPr>
          <p:nvPr>
            <p:ph type="title"/>
          </p:nvPr>
        </p:nvSpPr>
        <p:spPr bwMode="auto">
          <a:xfrm>
            <a:off x="228600" y="76200"/>
            <a:ext cx="8229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b="1">
                <a:solidFill>
                  <a:schemeClr val="tx2"/>
                </a:solidFill>
                <a:latin typeface="+mj-lt"/>
                <a:ea typeface="+mj-ea"/>
                <a:cs typeface="+mj-cs"/>
              </a:defRPr>
            </a:lvl1pPr>
            <a:lvl2pPr algn="l" rtl="0" eaLnBrk="1" fontAlgn="base" hangingPunct="1">
              <a:spcBef>
                <a:spcPct val="0"/>
              </a:spcBef>
              <a:spcAft>
                <a:spcPct val="0"/>
              </a:spcAft>
              <a:defRPr kumimoji="1" sz="4400" b="1">
                <a:solidFill>
                  <a:schemeClr val="tx2"/>
                </a:solidFill>
                <a:latin typeface="Calibri" pitchFamily="34" charset="0"/>
              </a:defRPr>
            </a:lvl2pPr>
            <a:lvl3pPr algn="l" rtl="0" eaLnBrk="1" fontAlgn="base" hangingPunct="1">
              <a:spcBef>
                <a:spcPct val="0"/>
              </a:spcBef>
              <a:spcAft>
                <a:spcPct val="0"/>
              </a:spcAft>
              <a:defRPr kumimoji="1" sz="4400" b="1">
                <a:solidFill>
                  <a:schemeClr val="tx2"/>
                </a:solidFill>
                <a:latin typeface="Calibri" pitchFamily="34" charset="0"/>
              </a:defRPr>
            </a:lvl3pPr>
            <a:lvl4pPr algn="l" rtl="0" eaLnBrk="1" fontAlgn="base" hangingPunct="1">
              <a:spcBef>
                <a:spcPct val="0"/>
              </a:spcBef>
              <a:spcAft>
                <a:spcPct val="0"/>
              </a:spcAft>
              <a:defRPr kumimoji="1" sz="4400" b="1">
                <a:solidFill>
                  <a:schemeClr val="tx2"/>
                </a:solidFill>
                <a:latin typeface="Calibri" pitchFamily="34" charset="0"/>
              </a:defRPr>
            </a:lvl4pPr>
            <a:lvl5pPr algn="l" rtl="0" eaLnBrk="1" fontAlgn="base" hangingPunct="1">
              <a:spcBef>
                <a:spcPct val="0"/>
              </a:spcBef>
              <a:spcAft>
                <a:spcPct val="0"/>
              </a:spcAft>
              <a:defRPr kumimoji="1" sz="4400" b="1">
                <a:solidFill>
                  <a:schemeClr val="tx2"/>
                </a:solidFill>
                <a:latin typeface="Calibri" pitchFamily="34" charset="0"/>
              </a:defRPr>
            </a:lvl5pPr>
            <a:lvl6pPr marL="457200" algn="l" rtl="0" eaLnBrk="1" fontAlgn="base" hangingPunct="1">
              <a:spcBef>
                <a:spcPct val="0"/>
              </a:spcBef>
              <a:spcAft>
                <a:spcPct val="0"/>
              </a:spcAft>
              <a:defRPr kumimoji="1" sz="4400" b="1">
                <a:solidFill>
                  <a:schemeClr val="tx2"/>
                </a:solidFill>
                <a:latin typeface="Calibri" pitchFamily="34" charset="0"/>
              </a:defRPr>
            </a:lvl6pPr>
            <a:lvl7pPr marL="914400" algn="l" rtl="0" eaLnBrk="1" fontAlgn="base" hangingPunct="1">
              <a:spcBef>
                <a:spcPct val="0"/>
              </a:spcBef>
              <a:spcAft>
                <a:spcPct val="0"/>
              </a:spcAft>
              <a:defRPr kumimoji="1" sz="4400" b="1">
                <a:solidFill>
                  <a:schemeClr val="tx2"/>
                </a:solidFill>
                <a:latin typeface="Calibri" pitchFamily="34" charset="0"/>
              </a:defRPr>
            </a:lvl7pPr>
            <a:lvl8pPr marL="1371600" algn="l" rtl="0" eaLnBrk="1" fontAlgn="base" hangingPunct="1">
              <a:spcBef>
                <a:spcPct val="0"/>
              </a:spcBef>
              <a:spcAft>
                <a:spcPct val="0"/>
              </a:spcAft>
              <a:defRPr kumimoji="1" sz="4400" b="1">
                <a:solidFill>
                  <a:schemeClr val="tx2"/>
                </a:solidFill>
                <a:latin typeface="Calibri" pitchFamily="34" charset="0"/>
              </a:defRPr>
            </a:lvl8pPr>
            <a:lvl9pPr marL="1828800" algn="l" rtl="0" eaLnBrk="1" fontAlgn="base" hangingPunct="1">
              <a:spcBef>
                <a:spcPct val="0"/>
              </a:spcBef>
              <a:spcAft>
                <a:spcPct val="0"/>
              </a:spcAft>
              <a:defRPr kumimoji="1" sz="4400" b="1">
                <a:solidFill>
                  <a:schemeClr val="tx2"/>
                </a:solidFill>
                <a:latin typeface="Calibri" pitchFamily="34" charset="0"/>
              </a:defRPr>
            </a:lvl9pPr>
          </a:lstStyle>
          <a:p>
            <a:r>
              <a:rPr lang="en-US" sz="4600" b="0" i="1" dirty="0" smtClean="0">
                <a:latin typeface="+mn-lt"/>
              </a:rPr>
              <a:t>Integrated Resource Team</a:t>
            </a:r>
            <a:endParaRPr lang="en-US" sz="4600" b="0" i="1" kern="0" dirty="0">
              <a:latin typeface="+mn-lt"/>
            </a:endParaRPr>
          </a:p>
        </p:txBody>
      </p:sp>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70409077"/>
      </p:ext>
    </p:extLst>
  </p:cSld>
  <p:clrMapOvr>
    <a:masterClrMapping/>
  </p:clrMapOvr>
  <mc:AlternateContent xmlns:mc="http://schemas.openxmlformats.org/markup-compatibility/2006" xmlns:p14="http://schemas.microsoft.com/office/powerpoint/2010/main">
    <mc:Choice Requires="p14">
      <p:transition spd="slow" p14:dur="2000" advTm="28701"/>
    </mc:Choice>
    <mc:Fallback xmlns="">
      <p:transition spd="slow" advTm="28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p>
            <a:r>
              <a:rPr lang="en-US" dirty="0" smtClean="0"/>
              <a:t>Contact a DLR Local Office</a:t>
            </a:r>
            <a:br>
              <a:rPr lang="en-US" dirty="0" smtClean="0"/>
            </a:br>
            <a:r>
              <a:rPr lang="en-US" dirty="0" smtClean="0"/>
              <a:t>www.sdjobs.org</a:t>
            </a:r>
            <a:endParaRPr lang="en-US" dirty="0"/>
          </a:p>
        </p:txBody>
      </p:sp>
      <p:sp>
        <p:nvSpPr>
          <p:cNvPr id="3" name="Content Placeholder 2"/>
          <p:cNvSpPr>
            <a:spLocks noGrp="1"/>
          </p:cNvSpPr>
          <p:nvPr>
            <p:ph idx="1"/>
          </p:nvPr>
        </p:nvSpPr>
        <p:spPr>
          <a:xfrm>
            <a:off x="304800" y="2133600"/>
            <a:ext cx="3429000" cy="4114800"/>
          </a:xfrm>
        </p:spPr>
        <p:txBody>
          <a:bodyPr/>
          <a:lstStyle/>
          <a:p>
            <a:pPr marL="0" indent="0">
              <a:buNone/>
            </a:pPr>
            <a:r>
              <a:rPr lang="en-US" dirty="0" smtClean="0"/>
              <a:t>Aberdeen 626-2340</a:t>
            </a:r>
          </a:p>
          <a:p>
            <a:pPr marL="0" indent="0">
              <a:buNone/>
            </a:pPr>
            <a:r>
              <a:rPr lang="en-US" dirty="0" smtClean="0"/>
              <a:t>Brookings 688-4351</a:t>
            </a:r>
          </a:p>
          <a:p>
            <a:pPr marL="0" indent="0">
              <a:buNone/>
            </a:pPr>
            <a:r>
              <a:rPr lang="en-US" dirty="0" smtClean="0"/>
              <a:t>Huron 353-7155</a:t>
            </a:r>
          </a:p>
          <a:p>
            <a:pPr marL="0" indent="0">
              <a:buNone/>
            </a:pPr>
            <a:r>
              <a:rPr lang="en-US" dirty="0" smtClean="0"/>
              <a:t>Madison 256-5300</a:t>
            </a:r>
          </a:p>
          <a:p>
            <a:pPr marL="0" indent="0">
              <a:buNone/>
            </a:pPr>
            <a:r>
              <a:rPr lang="en-US" dirty="0" smtClean="0"/>
              <a:t>Mitchell 995-8060</a:t>
            </a:r>
          </a:p>
          <a:p>
            <a:pPr marL="0" indent="0">
              <a:buNone/>
            </a:pPr>
            <a:r>
              <a:rPr lang="en-US" dirty="0" smtClean="0"/>
              <a:t>Pierre 773-3372</a:t>
            </a:r>
          </a:p>
          <a:p>
            <a:pPr marL="0" indent="0">
              <a:buNone/>
            </a:pPr>
            <a:r>
              <a:rPr lang="en-US" dirty="0" smtClean="0"/>
              <a:t>Rapid City 394-2296</a:t>
            </a:r>
          </a:p>
        </p:txBody>
      </p:sp>
      <p:sp>
        <p:nvSpPr>
          <p:cNvPr id="4" name="Content Placeholder 2"/>
          <p:cNvSpPr txBox="1">
            <a:spLocks/>
          </p:cNvSpPr>
          <p:nvPr/>
        </p:nvSpPr>
        <p:spPr bwMode="auto">
          <a:xfrm>
            <a:off x="4953000" y="2133600"/>
            <a:ext cx="3429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6BC"/>
              </a:buClr>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76BC"/>
              </a:buClr>
              <a:buChar char="•"/>
              <a:defRPr kumimoji="1" sz="2800">
                <a:solidFill>
                  <a:schemeClr val="tx1"/>
                </a:solidFill>
                <a:latin typeface="+mn-lt"/>
              </a:defRPr>
            </a:lvl2pPr>
            <a:lvl3pPr marL="1143000" indent="-228600" algn="l" rtl="0" eaLnBrk="1" fontAlgn="base" hangingPunct="1">
              <a:spcBef>
                <a:spcPct val="20000"/>
              </a:spcBef>
              <a:spcAft>
                <a:spcPct val="0"/>
              </a:spcAft>
              <a:buClr>
                <a:srgbClr val="0076BC"/>
              </a:buClr>
              <a:buChar char="•"/>
              <a:defRPr kumimoji="1" sz="2400">
                <a:solidFill>
                  <a:schemeClr val="tx1"/>
                </a:solidFill>
                <a:latin typeface="+mn-lt"/>
              </a:defRPr>
            </a:lvl3pPr>
            <a:lvl4pPr marL="1600200" indent="-228600" algn="l" rtl="0" eaLnBrk="1" fontAlgn="base" hangingPunct="1">
              <a:spcBef>
                <a:spcPct val="20000"/>
              </a:spcBef>
              <a:spcAft>
                <a:spcPct val="0"/>
              </a:spcAft>
              <a:buClr>
                <a:srgbClr val="0076BC"/>
              </a:buClr>
              <a:buChar char="•"/>
              <a:defRPr kumimoji="1" sz="2000">
                <a:solidFill>
                  <a:schemeClr val="tx1"/>
                </a:solidFill>
                <a:latin typeface="+mn-lt"/>
              </a:defRPr>
            </a:lvl4pPr>
            <a:lvl5pPr marL="2057400" indent="-228600" algn="l" rtl="0" eaLnBrk="1" fontAlgn="base" hangingPunct="1">
              <a:spcBef>
                <a:spcPct val="20000"/>
              </a:spcBef>
              <a:spcAft>
                <a:spcPct val="0"/>
              </a:spcAft>
              <a:buClr>
                <a:srgbClr val="0076BC"/>
              </a:buClr>
              <a:buChar char="•"/>
              <a:defRPr kumimoji="1" sz="2000">
                <a:solidFill>
                  <a:schemeClr val="tx1"/>
                </a:solidFill>
                <a:latin typeface="+mn-lt"/>
              </a:defRPr>
            </a:lvl5pPr>
            <a:lvl6pPr marL="2514600" indent="-228600" algn="l" rtl="0" eaLnBrk="1" fontAlgn="base" hangingPunct="1">
              <a:spcBef>
                <a:spcPct val="20000"/>
              </a:spcBef>
              <a:spcAft>
                <a:spcPct val="0"/>
              </a:spcAft>
              <a:buClr>
                <a:srgbClr val="0076BC"/>
              </a:buClr>
              <a:buChar char="•"/>
              <a:defRPr kumimoji="1" sz="2000">
                <a:solidFill>
                  <a:schemeClr val="tx1"/>
                </a:solidFill>
                <a:latin typeface="+mn-lt"/>
              </a:defRPr>
            </a:lvl6pPr>
            <a:lvl7pPr marL="2971800" indent="-228600" algn="l" rtl="0" eaLnBrk="1" fontAlgn="base" hangingPunct="1">
              <a:spcBef>
                <a:spcPct val="20000"/>
              </a:spcBef>
              <a:spcAft>
                <a:spcPct val="0"/>
              </a:spcAft>
              <a:buClr>
                <a:srgbClr val="0076BC"/>
              </a:buClr>
              <a:buChar char="•"/>
              <a:defRPr kumimoji="1" sz="2000">
                <a:solidFill>
                  <a:schemeClr val="tx1"/>
                </a:solidFill>
                <a:latin typeface="+mn-lt"/>
              </a:defRPr>
            </a:lvl7pPr>
            <a:lvl8pPr marL="3429000" indent="-228600" algn="l" rtl="0" eaLnBrk="1" fontAlgn="base" hangingPunct="1">
              <a:spcBef>
                <a:spcPct val="20000"/>
              </a:spcBef>
              <a:spcAft>
                <a:spcPct val="0"/>
              </a:spcAft>
              <a:buClr>
                <a:srgbClr val="0076BC"/>
              </a:buClr>
              <a:buChar char="•"/>
              <a:defRPr kumimoji="1" sz="2000">
                <a:solidFill>
                  <a:schemeClr val="tx1"/>
                </a:solidFill>
                <a:latin typeface="+mn-lt"/>
              </a:defRPr>
            </a:lvl8pPr>
            <a:lvl9pPr marL="3886200" indent="-228600" algn="l" rtl="0" eaLnBrk="1" fontAlgn="base" hangingPunct="1">
              <a:spcBef>
                <a:spcPct val="20000"/>
              </a:spcBef>
              <a:spcAft>
                <a:spcPct val="0"/>
              </a:spcAft>
              <a:buClr>
                <a:srgbClr val="0076BC"/>
              </a:buClr>
              <a:buChar char="•"/>
              <a:defRPr kumimoji="1" sz="2000">
                <a:solidFill>
                  <a:schemeClr val="tx1"/>
                </a:solidFill>
                <a:latin typeface="+mn-lt"/>
              </a:defRPr>
            </a:lvl9pPr>
          </a:lstStyle>
          <a:p>
            <a:pPr marL="0" indent="0">
              <a:buNone/>
            </a:pPr>
            <a:r>
              <a:rPr lang="en-US" dirty="0"/>
              <a:t>Sioux Falls 367-5300</a:t>
            </a:r>
          </a:p>
          <a:p>
            <a:pPr marL="0" indent="0">
              <a:buFontTx/>
              <a:buNone/>
            </a:pPr>
            <a:r>
              <a:rPr lang="en-US" kern="0" dirty="0" smtClean="0"/>
              <a:t>Spearfish 642-6900</a:t>
            </a:r>
          </a:p>
          <a:p>
            <a:pPr marL="0" indent="0">
              <a:buFontTx/>
              <a:buNone/>
            </a:pPr>
            <a:r>
              <a:rPr lang="en-US" kern="0" dirty="0" smtClean="0"/>
              <a:t>Vermillion 677-6900</a:t>
            </a:r>
          </a:p>
          <a:p>
            <a:pPr marL="0" indent="0">
              <a:buFontTx/>
              <a:buNone/>
            </a:pPr>
            <a:r>
              <a:rPr lang="en-US" kern="0" dirty="0" smtClean="0"/>
              <a:t>Watertown 882-5131</a:t>
            </a:r>
          </a:p>
          <a:p>
            <a:pPr marL="0" indent="0">
              <a:buFontTx/>
              <a:buNone/>
            </a:pPr>
            <a:r>
              <a:rPr lang="en-US" kern="0" dirty="0" smtClean="0"/>
              <a:t>Winner 842-0474</a:t>
            </a:r>
          </a:p>
          <a:p>
            <a:pPr marL="0" indent="0">
              <a:buFontTx/>
              <a:buNone/>
            </a:pPr>
            <a:r>
              <a:rPr lang="en-US" kern="0" dirty="0" smtClean="0"/>
              <a:t>Yankton 668-2900</a:t>
            </a:r>
            <a:endParaRPr lang="en-US" kern="0" dirty="0"/>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45771965"/>
      </p:ext>
    </p:extLst>
  </p:cSld>
  <p:clrMapOvr>
    <a:masterClrMapping/>
  </p:clrMapOvr>
  <mc:AlternateContent xmlns:mc="http://schemas.openxmlformats.org/markup-compatibility/2006" xmlns:p14="http://schemas.microsoft.com/office/powerpoint/2010/main">
    <mc:Choice Requires="p14">
      <p:transition spd="slow" p14:dur="2000" advTm="16684"/>
    </mc:Choice>
    <mc:Fallback xmlns="">
      <p:transition spd="slow" advTm="16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2"/>
</p:tagLst>
</file>

<file path=ppt/tags/tag2.xml><?xml version="1.0" encoding="utf-8"?>
<p:tagLst xmlns:a="http://schemas.openxmlformats.org/drawingml/2006/main" xmlns:r="http://schemas.openxmlformats.org/officeDocument/2006/relationships" xmlns:p="http://schemas.openxmlformats.org/presentationml/2006/main">
  <p:tag name="TIMING" val="|13.7"/>
</p:tagLst>
</file>

<file path=ppt/theme/theme1.xml><?xml version="1.0" encoding="utf-8"?>
<a:theme xmlns:a="http://schemas.openxmlformats.org/drawingml/2006/main" name="dlr powerpoint template">
  <a:themeElements>
    <a:clrScheme name="Zesty.pot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fontScheme name="Zesty.po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Zesty.pot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pot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pot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pot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pot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pot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pot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pot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pot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dlr powerpoint template</Template>
  <TotalTime>0</TotalTime>
  <Words>400</Words>
  <Application>Microsoft Office PowerPoint</Application>
  <PresentationFormat>On-screen Show (4:3)</PresentationFormat>
  <Paragraphs>59</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Times New Roman</vt:lpstr>
      <vt:lpstr>dlr powerpoint template</vt:lpstr>
      <vt:lpstr>PowerPoint Presentation</vt:lpstr>
      <vt:lpstr>PowerPoint Presentation</vt:lpstr>
      <vt:lpstr>Career Exploration</vt:lpstr>
      <vt:lpstr>  </vt:lpstr>
      <vt:lpstr>Job Search</vt:lpstr>
      <vt:lpstr>Integrated Resource Team</vt:lpstr>
      <vt:lpstr>Contact a DLR Local Office www.sdjobs.org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2016-08-18T19:09:29Z</dcterms:created>
  <dcterms:modified xsi:type="dcterms:W3CDTF">2016-08-18T19:09:57Z</dcterms:modified>
</cp:coreProperties>
</file>